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9" r:id="rId3"/>
    <p:sldId id="358" r:id="rId4"/>
    <p:sldId id="322" r:id="rId5"/>
    <p:sldId id="359" r:id="rId6"/>
    <p:sldId id="357" r:id="rId7"/>
    <p:sldId id="360" r:id="rId8"/>
    <p:sldId id="324" r:id="rId9"/>
    <p:sldId id="361" r:id="rId10"/>
    <p:sldId id="329" r:id="rId11"/>
    <p:sldId id="362" r:id="rId12"/>
    <p:sldId id="291" r:id="rId13"/>
    <p:sldId id="363" r:id="rId14"/>
    <p:sldId id="347" r:id="rId15"/>
    <p:sldId id="364" r:id="rId16"/>
    <p:sldId id="282" r:id="rId17"/>
    <p:sldId id="365" r:id="rId18"/>
    <p:sldId id="345" r:id="rId19"/>
    <p:sldId id="366" r:id="rId20"/>
    <p:sldId id="330" r:id="rId21"/>
    <p:sldId id="367" r:id="rId22"/>
    <p:sldId id="333" r:id="rId23"/>
    <p:sldId id="368" r:id="rId24"/>
    <p:sldId id="353" r:id="rId25"/>
    <p:sldId id="369" r:id="rId26"/>
    <p:sldId id="352" r:id="rId27"/>
    <p:sldId id="370" r:id="rId28"/>
    <p:sldId id="338" r:id="rId29"/>
    <p:sldId id="371" r:id="rId30"/>
    <p:sldId id="336" r:id="rId31"/>
    <p:sldId id="372" r:id="rId32"/>
    <p:sldId id="337" r:id="rId33"/>
    <p:sldId id="373" r:id="rId34"/>
    <p:sldId id="339" r:id="rId35"/>
    <p:sldId id="374" r:id="rId36"/>
    <p:sldId id="340" r:id="rId37"/>
    <p:sldId id="375" r:id="rId38"/>
    <p:sldId id="354" r:id="rId39"/>
    <p:sldId id="376" r:id="rId40"/>
    <p:sldId id="343" r:id="rId41"/>
    <p:sldId id="377" r:id="rId42"/>
    <p:sldId id="341" r:id="rId43"/>
    <p:sldId id="378" r:id="rId44"/>
    <p:sldId id="299" r:id="rId45"/>
    <p:sldId id="379" r:id="rId46"/>
    <p:sldId id="344" r:id="rId47"/>
    <p:sldId id="380" r:id="rId48"/>
    <p:sldId id="315" r:id="rId49"/>
    <p:sldId id="381" r:id="rId5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54" autoAdjust="0"/>
    <p:restoredTop sz="94660"/>
  </p:normalViewPr>
  <p:slideViewPr>
    <p:cSldViewPr>
      <p:cViewPr varScale="1">
        <p:scale>
          <a:sx n="93" d="100"/>
          <a:sy n="93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E1E5D-F3D6-4056-AA1E-A08C1F9F2221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A3387-70F7-45FD-8058-4D6587C20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6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A3387-70F7-45FD-8058-4D6587C200C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191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401080" cy="178592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2200" y="21336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1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КОУ ОО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Орловская общеобразовательная школа-интернат для глухих,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слабослышащих и позднооглохших обучающихся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социализации обучающихся к личным достижениям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области физической культуры и спорта.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физической культуры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Гришина Нина Николаевна.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286750" cy="107156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Содержимое 3" descr="C:\Users\user\Desktop\Новая папка (2)\IMG_20191111_105155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14393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нас разработана и внедряется целевая программа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«Школа – территория здоровья и спорта».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программы: сохранение и укрепление здоровья,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потребностей в ЗОЖ,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максимальная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реализация  своих интеллектуальных, духовных и эстетических  возможностей,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социализация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обучающихся в обществе.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58259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Социально- психологическая служба.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642910" y="1643050"/>
            <a:ext cx="3786215" cy="448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 descr="C:\Users\user\Desktop\Новая папка (2)\IMG_20191203_1307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14340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31tv.ru/wp-content/uploads/2018/11/etochel26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928670"/>
            <a:ext cx="43577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avatars.mds.yandex.net/get-altay/859900/2a0000015e6138abcb0e09e3958ab922ddb0/XXL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29066"/>
            <a:ext cx="421484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fsd.multiurok.ru/html/2017/11/18/s_5a10525c2197c/746526_9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929066"/>
            <a:ext cx="421484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этого работают  все службы: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коррекционно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педагогическая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социально –психологическая , медицинская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Они </a:t>
            </a:r>
            <a:r>
              <a:rPr kumimoji="0" lang="ru-RU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взаимосвязанны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тесно сотрудничают .</a:t>
            </a:r>
            <a:r>
              <a:rPr lang="ru-RU" sz="2000" dirty="0" smtClean="0"/>
              <a:t> 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становится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базой для успешной социализации детей с нарушением слуха. Происходит полное формирование личности  и  органичное вхождение человека в социум.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582594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оздоровительные мероприятия в режиме дня.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6" descr="G:\спорт- альтернатива\Г.И\P109035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785794"/>
            <a:ext cx="4429156" cy="29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0190410_0931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428628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N473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29066"/>
            <a:ext cx="43577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порт- альтернатива\Г.И\P10903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785794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школе разработана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физическому воспитанию.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Одним из направлений  этой системы являются: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1.Физкультурно- оздоровительные мероприятия в режиме дня: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утренняя гимнастика,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музыкально- динамические паузы.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игры на прогулках и в перерыве между занятиями.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Физкультминутки.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Фонетическая ритмика.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Музыкально-ритмические занятия.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Традиционные уроки  физической культуры.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Desktop\уроки\IMG_20191106_0850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357562"/>
            <a:ext cx="45720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уроки\IMG_20191106_1032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714356"/>
            <a:ext cx="464347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nternat.my1.ru/Foto/16-17/sport/2017-01-16_09-00-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ина\уроки\IMG_20191106_0939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39290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Главным звеном системы являются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урока физической культуры.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 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ровожу  различные формы  уроков: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традиционные </a:t>
            </a:r>
            <a:r>
              <a:rPr lang="ru-RU" sz="200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разделам школьной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: спортивные игры- баскетбол, волейбол и мини-футбол. Лёгкая атлетика и гимнастика. Лыжная подготовка.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7858180" cy="2968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Уроки-здоровья.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Фото13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06112"/>
            <a:ext cx="3934804" cy="283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Фото13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60" y="642918"/>
            <a:ext cx="4070150" cy="305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Фото13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6190"/>
            <a:ext cx="3929090" cy="29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Фото13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625529"/>
            <a:ext cx="4014164" cy="30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571480"/>
            <a:ext cx="4834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Уроки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здоровья  на свежем воздухе . 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571480"/>
            <a:ext cx="7715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42852"/>
            <a:ext cx="5250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Наша  школа</a:t>
            </a:r>
            <a:endParaRPr lang="ru-RU" dirty="0"/>
          </a:p>
        </p:txBody>
      </p:sp>
      <p:pic>
        <p:nvPicPr>
          <p:cNvPr id="6" name="Рисунок 5" descr="http://img-fotki.yandex.ru/get/4528/37022074.0/0_aff2b_78d928c_X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857256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уроки\IMG_20191106_0928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64347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уроки\IMG_20191106_1228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571480"/>
            <a:ext cx="363210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ина\уроки\IMG_20191106_1017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46434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58259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Уроки с использованием ЛФК.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user\Desktop\уроки\IMG_20191106_0932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786190"/>
            <a:ext cx="371477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357167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роки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использованием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ЛФК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упражнения на формирование осанки  и профилактики  плоскостопия. Массаж.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582594"/>
          </a:xfrm>
        </p:spPr>
        <p:txBody>
          <a:bodyPr>
            <a:normAutofit/>
          </a:bodyPr>
          <a:lstStyle/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Интегрированные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6" descr="G:\спорт- альтернатива\Г.И\P109089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785794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уроки\IMG_20191106_1336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6"/>
            <a:ext cx="204460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ина\уроки\IMG_20191106_1144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571876"/>
            <a:ext cx="1869538" cy="299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спорт- альтернатива\Г.И\P1100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785794"/>
            <a:ext cx="4024324" cy="273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0"/>
            <a:ext cx="91440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нтегрированные уроки  (с историей, географией, биологией).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Уроки - игры,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уроки круговой тренировки .</a:t>
            </a:r>
          </a:p>
          <a:p>
            <a:pPr lvl="0"/>
            <a:r>
              <a:rPr lang="ru-RU" sz="2000" dirty="0" smtClean="0"/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Методы организации учащихся на уроке использую различные ,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комбинирую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фронтальный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групповой, индивидуальный, круговой.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Эти уроки создают особую доверительную атмосферу, позволяют обеспечивать индивидуальные особенности каждого воспитанника.</a:t>
            </a: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самое главное – создают  ситуацию  успеха, при которой дети могут поверить в свои силы.</a:t>
            </a:r>
          </a:p>
          <a:p>
            <a:r>
              <a:rPr lang="ru-RU" sz="2000" dirty="0" smtClean="0"/>
              <a:t>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переориентировала  физическую культуру с функционально-методического направления 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личностно – ориентированное.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этого я создаю условия для самостоятельной ,индивидуальной и групповой деятельности, включаю воспитанников в творческую деятельность.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Повышаю уровень мотивации, учитываю ситуационные и личностные факторы.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 повышения мотивации я использую: личный пример,  устные формы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поощрение учащихся,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провожу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самоанализ,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спортивных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Внеурочные занятия, активный  отдых.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Фото17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660265"/>
            <a:ext cx="3929090" cy="29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Фото17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62035"/>
            <a:ext cx="3929090" cy="293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84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714356"/>
            <a:ext cx="43577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20190410_10124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14752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Большое внимание уделяю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внеурочным занятиям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Они  учат школьника ценить время, самостоятельно организовывать распорядок дня, на практике подкрепляют представления о самоконтроле и самокритике, без чего нормальная социализация личности невозможна.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Внеурочные  занятия.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G:\фото сор-й 2018г.1четв\шашки\IMG_20181113_1250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57203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9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39290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88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71876"/>
            <a:ext cx="407196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nternat.my1.ru/God/19-20/d0865d76-3ae3-42ce-8430-14ea85966eb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571876"/>
            <a:ext cx="450059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858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внеурочной деятельности многообразны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школьные  спортивные кружки 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шахматно-шашечный, ОФП, хореографии.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Секции: по волейболу и мини-футболу  в которых занимаются более  50 процентов детей с  педагогами дополнительного образования .</a:t>
            </a:r>
            <a:endParaRPr lang="ru-RU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358114" cy="35719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Спортивно - массовые мероприятия: спортивные праздники.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SC031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0" y="642918"/>
            <a:ext cx="4415364" cy="314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SC03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1" y="3929066"/>
            <a:ext cx="4237487" cy="286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SC031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07110"/>
            <a:ext cx="4286760" cy="321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 сор-й 2018г.1четв\зимние забавы\IMG_20190116_1426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929066"/>
            <a:ext cx="442915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9144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Особенно красочно в школе  проводятся  спортивно- массовые мероприятия: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общешкольные физкультурные праздники и спортивные мероприятия-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«Юные защитники Отечества», «Парень на все сто» ,Недели спорта,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«Весёлые старты», «Папа, мама я- спортивная семья».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42844" y="0"/>
            <a:ext cx="90011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Здравствуйте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коллеги, участники и  организаторы съезда.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 в которой я работаю особая. Ей более 40 лет. Дети  приходят к нам 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трёх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 в садик и продолжают обучение до получения аттестата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основном общем образовании.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Сейчас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ней обучаются 146  воспитанников  с нарушениями слуха.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них шесть на надомном обучении.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Большую часть своего времени дети  проводят в ст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нах  школы 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них становится не просто образовательным учреждением, а настоящим домом.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36828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и дни здоровья.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47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642918"/>
            <a:ext cx="450059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Фото18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9066"/>
            <a:ext cx="3933830" cy="262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20190410_0921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29066"/>
            <a:ext cx="40433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2018-2019 уч.год всё\квест Город здоровья\IMG_20181207_1001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42918"/>
            <a:ext cx="42148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Квесты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ород  здоровья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здоровья 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Туризм и здоровье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флешмобы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Тематические спортивные игры в рамках интегрированных предметных недель: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Богатырская застава, Молодецкие забавы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любят эти мероприятия, с удовольствием участвуют  и получают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грамоты.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Спартакиада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школьников.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Microsoft\Windows\Temporary Internet Files\Content.Word\IMG_20190207_1144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785794"/>
            <a:ext cx="428628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2018-2019 уч.год всё\14.03.волейбол\IMG_20190314_1308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42915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Фото303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356"/>
            <a:ext cx="435771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Фото238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физического воспитания в школе даёт свои результаты: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сборные команды школы выступают по 11 видам спорта и являются победителями и призёрами  региональной Спартакиады  школьников.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прошлом году заняли третье место среди семи  команд  школ – интернатов и детских домов.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Областные слёты и фестивали.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фото сор-й 2018г.1четв\спор-ные мер-я\областные\4 м. в культ-но- спорти-м слёте Золотая осень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429000"/>
            <a:ext cx="39290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 сор-й 2018г.1четв\декада инвалидов 3.12.18\IMG_20181203_105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240848" cy="256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Фото32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60776"/>
            <a:ext cx="3905279" cy="255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Фото232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35771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Наряду со спортивными мероприятиями ежегодно участвуем и в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культурно- спортивных слётах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«Золотая осень»,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фестивалях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«Русская берёзка»,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городских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спортивных праздниках  в рамках Декады инвалидов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проходящих  под девизом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«Победить в спорте- победить себя»,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танцуют, поют и читают стихи.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 конечно же награждаются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личными и  командными призами.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Всероссийские Спартакиады, среди инвалидов по слуху.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470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42915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 (2)\IMG_20191126_124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876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овая папка (2)\IMG_20191126_1242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785794"/>
            <a:ext cx="3994167" cy="264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SC036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609175"/>
            <a:ext cx="4071966" cy="304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Принимаем   участие  и во Всероссийских Спартакиадах,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среди инвалидов по слуху, которые проходили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Липецке, Брянске, Орле, Москве.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Команда школы всегда в десятке сильнейших.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14290"/>
            <a:ext cx="6929486" cy="35719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Сетевое взаимодействие.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mvd.ru/upload/site8/document_news/temp/__1517800794_8979/Ore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929066"/>
            <a:ext cx="30718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xn--h1alg0d.xn--b1aew.xn--p1ai/upload/site137/document_images/20190523_08-800x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857628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mezpk.ru/files/gallery/1/_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714356"/>
            <a:ext cx="46434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like.doctor/uploads/clinics/225/18225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3857628"/>
            <a:ext cx="214314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get-altay/1678797/2a000001673575470e09377d88659f542b2d/XXL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642918"/>
            <a:ext cx="3829050" cy="315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не одна школа обеспечивает  личностное  развитие ребёнка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У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нас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осуществляется  тесное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сетевое взаимодействие с ДЮСШ , СШОР  №1, РСЦИ (реабилитационным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центром  инвалидов имени Б.М.Павленко), ВОГ (всероссийским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обществом  глухих  г.Орла) , спортивной- адаптивной школой  «Преодоление». Это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позволяет  ребёнку  углубленно заняться избранным видам спорта, проявить себя и показать  свои личные достижения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511156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Педколлектив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школы.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ser\Desktop\IMG-20191003-WA000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715435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79690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/>
          </a:p>
        </p:txBody>
      </p:sp>
      <p:pic>
        <p:nvPicPr>
          <p:cNvPr id="9" name="Содержимое 8" descr="C:\Users\user\AppData\Local\Microsoft\Windows\Temporary Internet Files\Content.Word\IMG_20190215_144028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28604"/>
            <a:ext cx="39290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AppData\Local\Microsoft\Windows\Temporary Internet Files\Content.Word\IMG_20190215_1441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256"/>
            <a:ext cx="3929090" cy="246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ÑÐ°Ð¼Ð¾ÑÑ ÐÐ°Ð³ÑÐ°Ð´Ñ Ð£ÑÐ°ÑÐ¸ÐµÑÑ 2012-20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214818"/>
            <a:ext cx="35719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Фото183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45005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Нашей школе есть,  кем гордиться: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Московкина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Медведева Юлия - мастера спорта по пулевой стрельбе.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Курюкин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Максим – мастер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спорта по вольной борьбе.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Колганов Илья- мастер спорта международного класса.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Ананьев Ярослав – мастер спорта по лёгкой атлетике (спринт).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эти ребята  закончили  школу  Олимпийского резерва.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50006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Факелоносцы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Олимпийской  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Паралимпийской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эстафеты.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ser\AppData\Local\Microsoft\Windows\Temporary Internet Files\Content.Word\IMG_20190215_1440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2944348" cy="279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ÐÐ°ÑÐ°Ð»Ð¸Ð¼Ð¿Ð¸Ð¹ÑÐºÐ¸Ð¹ Ð¾Ð³Ð¾Ð½Ñ 3 Ð¼Ð°ÑÑÐ° 20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857232"/>
            <a:ext cx="30101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_00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57628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0890" y="857232"/>
            <a:ext cx="2130265" cy="5572164"/>
          </a:xfrm>
          <a:prstGeom prst="rect">
            <a:avLst/>
          </a:prstGeom>
          <a:noFill/>
        </p:spPr>
      </p:pic>
      <p:pic>
        <p:nvPicPr>
          <p:cNvPr id="7" name="Содержимое 8" descr="DSC_0429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857628"/>
            <a:ext cx="32147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001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свои  личные  достижения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избраны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факеланосцами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эстафеты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Паралимпийского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и Олимпийского огня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2014г. в городе Орле.).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https://img-fotki.yandex.ru/get/3608/37022074.3b/0_1d5bec_2c47432c_XL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4071966" cy="32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:\спорт- альтернатива\фото\IMG-20190214-WA0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714356"/>
            <a:ext cx="4414862" cy="320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Личные достижения в спорте.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спорт- альтернатива\фото\IMG-20190214-WA00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14818"/>
            <a:ext cx="3857652" cy="238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2018-2019 уч.год всё\саранск\IMG-20190227-WA001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143380"/>
            <a:ext cx="428628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настоящее время  более 25 человек с 1 по 11 класс занимаются в секции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вольной  и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греко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римской борьбе.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ними работают замечательные педагоги--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Беспалый Ф.Ф.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Тарарыченков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Э.В.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частвуют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региональных, Всероссийских и  Международных соревнованиях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инвалидов по слуху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Два спортсмена являются членами сборной команды России.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Восьми  спортсменам присвоено  звание кандидат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 мастера спорта.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784248"/>
            <a:ext cx="3013915" cy="500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Новая папка (2)\IMG_20191111_131243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785794"/>
            <a:ext cx="2684269" cy="51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спорт- альтернатива\фото\IMG_20190214_1041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785794"/>
            <a:ext cx="271464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Temporary Internet Files\Content.Word\IMG_20190208_1421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500438"/>
            <a:ext cx="2714644" cy="2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Именно  спорт   помог  Анастасии и Максиму найти своё место в жизни.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Кононова А.А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закончила  педагогический колледж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преддипломную практику прошла в  родной школе.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вот уже четвёртый год работает  учителем физической культуры  начальных классов.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Курюкин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 закончил  школу  Олимпийского резерва,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год работает учителем физической культуры 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общеобразовательной школе (Орловского района).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Целенаправленное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педагогическое воздействие при тесном сотрудничестве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позволяет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выпускникам занять своё место в социальной структуре  общества, добиться желаемых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личных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результатов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Содержимое 4" descr="C:\Users\user\AppData\Local\Microsoft\Windows\Temporary Internet Files\Content.Word\IMG_20190214_1121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8572560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318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42844" y="357166"/>
            <a:ext cx="8858312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 использованной литературы: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Бабушкин Г.Д., Бабушкин Е.Г., «Формирование спортивной мотивации», Омск,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СибГАФК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2000.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Брихцин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 Воля и волевые качества // Психология личности в социалистическом обществе. – М., – №4. – 1999.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Виноградова Н.Д. Морально-волевые качества личности. – М., 1997.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Выдрин В. М. Спорт в современном обществе. – М.: Физкультура и спорт, 2014. – 288 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Дуркин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П.К. Формирование у школьников устойчивого интереса к занятиям спортом // Теория и практика физической культуры. 2005. № 11. С. 49.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Клюкина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В.В. Мотивации к занятиям физической культурой школьников: теоретический аспект [Текст]//М. :Научный поиск. 2015. № 2.4. С. 97-98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Лубышева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Л.И. Современный ценностный потенциал физической культуры и спорта и пути его освоения обществом и личностью // Теория и практика физической культуры, 2013. – С. 10-15.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Лубышева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Л. И. Социология физической культуры и спорта: учеб. пособие / Л. 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Лубышева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- М.: Академия, 2012. - 240 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Пестова Т. Г. Физическая культура как фактор социализации личности студента :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... канд.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наук / Т. Г. Пестова.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Карачаевск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2014. - 188 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Пономарев H.A. Социология физической культуры: учебное пособие / СПб ГАФК им. П.Ф. Лесгафта. СПб., 2010. - 118 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Используемые сайты: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http://globalteka.ru/order/10778.html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http://karpinsk.net/news/951-znachenie-sportivnyh-sekciy-ne-pereocenite-sebya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http://www.cs-alternativa.ru/text/2051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http://text.tr200.biz/referat_psihologija/?referat=196044&amp;page=1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357166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работают опытные, работоспособные и высококвалифицированные педагоги, воспитатели,  учителя -  дефектологи, психологи, социальные работники,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тьюторы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них: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тличники народного образования, Заслуженные учителя, учителя высшей категории.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Медицинские и технические работники, которые обеспечивают круглосуточное сопровождение  обучающихся.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школе работают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учителя физической культуры.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уроки\IMG_20191106_1032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392909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20190410_12042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43314"/>
            <a:ext cx="40005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43971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Материально- техническое обеспечение.</a:t>
            </a:r>
            <a:endParaRPr lang="ru-RU" sz="2000" b="1" dirty="0"/>
          </a:p>
        </p:txBody>
      </p:sp>
      <p:pic>
        <p:nvPicPr>
          <p:cNvPr id="11" name="Рисунок 10" descr="C:\Users\user\Desktop\Новая папка (2)\IMG_20191205_1500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642918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овая папка (2)\IMG_20191203_1037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642919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85720" y="0"/>
            <a:ext cx="871543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Администрацией школы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условий для  различного вида занятий, в том числе и для занятий  физической культурой  и спортом.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  хорошо оснащена материальной базой.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Спортивный  зал оборудован звукоусиливающей аппаратурой,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тренажёрный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 различными видами тренажёров,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музыкально-ритмических занятий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это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позволяет  сделать интереснее уроки  и разнообразнее внеклассные мероприятия.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пришкольной  территории - оборудованная спортивная площадка 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39718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Новая папка (2)\IMG_20191203_1308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00438"/>
            <a:ext cx="400052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Новая папка (2)\IMG_20191205_1503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2148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 сор-й 2018г.1четв\теннис\IMG_20181009_1420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435771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ина\фото2\IMG_20191205_1504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8"/>
            <a:ext cx="37862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500043"/>
            <a:ext cx="7429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Хореографический класс, настольные  столы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всё для  всестороннего развития ,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сенс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рная комната как для индивидуальных , так и для групповых занятий.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1258</Words>
  <Application>Microsoft Office PowerPoint</Application>
  <PresentationFormat>Экран (4:3)</PresentationFormat>
  <Paragraphs>168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Office Theme</vt:lpstr>
      <vt:lpstr> </vt:lpstr>
      <vt:lpstr> </vt:lpstr>
      <vt:lpstr>Слайд 3</vt:lpstr>
      <vt:lpstr>Педколлектив школы.</vt:lpstr>
      <vt:lpstr>Слайд 5</vt:lpstr>
      <vt:lpstr>Материально- техническое обеспечение.</vt:lpstr>
      <vt:lpstr>Слайд 7</vt:lpstr>
      <vt:lpstr>Слайд 8</vt:lpstr>
      <vt:lpstr>Слайд 9</vt:lpstr>
      <vt:lpstr>        </vt:lpstr>
      <vt:lpstr>Слайд 11</vt:lpstr>
      <vt:lpstr>Социально- психологическая служба.</vt:lpstr>
      <vt:lpstr>Слайд 13</vt:lpstr>
      <vt:lpstr>Физкультурно- оздоровительные мероприятия в режиме дня.</vt:lpstr>
      <vt:lpstr>Слайд 15</vt:lpstr>
      <vt:lpstr>Традиционные уроки  физической культуры.</vt:lpstr>
      <vt:lpstr>Слайд 17</vt:lpstr>
      <vt:lpstr>Уроки-здоровья.</vt:lpstr>
      <vt:lpstr>Слайд 19</vt:lpstr>
      <vt:lpstr>Уроки с использованием ЛФК.</vt:lpstr>
      <vt:lpstr>Слайд 21</vt:lpstr>
      <vt:lpstr>Интегрированные .</vt:lpstr>
      <vt:lpstr>Слайд 23</vt:lpstr>
      <vt:lpstr>Внеурочные занятия, активный  отдых.</vt:lpstr>
      <vt:lpstr>Слайд 25</vt:lpstr>
      <vt:lpstr>Внеурочные  занятия.</vt:lpstr>
      <vt:lpstr>Слайд 27</vt:lpstr>
      <vt:lpstr>Спортивно - массовые мероприятия: спортивные праздники.</vt:lpstr>
      <vt:lpstr>Слайд 29</vt:lpstr>
      <vt:lpstr>Квесты  и дни здоровья.</vt:lpstr>
      <vt:lpstr>Слайд 31</vt:lpstr>
      <vt:lpstr>Спартакиада  школьников. </vt:lpstr>
      <vt:lpstr>Слайд 33</vt:lpstr>
      <vt:lpstr>Областные слёты и фестивали.</vt:lpstr>
      <vt:lpstr>Слайд 35</vt:lpstr>
      <vt:lpstr>Всероссийские Спартакиады, среди инвалидов по слуху.</vt:lpstr>
      <vt:lpstr>Слайд 37</vt:lpstr>
      <vt:lpstr>Сетевое взаимодействие.</vt:lpstr>
      <vt:lpstr>Слайд 39</vt:lpstr>
      <vt:lpstr>    </vt:lpstr>
      <vt:lpstr>Слайд 41</vt:lpstr>
      <vt:lpstr>           Факелоносцы  Олимпийской  и Паралимпийской эстафеты.</vt:lpstr>
      <vt:lpstr>Слайд 43</vt:lpstr>
      <vt:lpstr>Личные достижения в спорте. </vt:lpstr>
      <vt:lpstr>Слайд 45</vt:lpstr>
      <vt:lpstr>Слайд 46</vt:lpstr>
      <vt:lpstr>Слайд 47</vt:lpstr>
      <vt:lpstr>Спасибо за внимание!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Педагогическое мастерство</dc:title>
  <dc:creator>user</dc:creator>
  <cp:lastModifiedBy>user</cp:lastModifiedBy>
  <cp:revision>251</cp:revision>
  <dcterms:created xsi:type="dcterms:W3CDTF">2019-10-31T16:25:05Z</dcterms:created>
  <dcterms:modified xsi:type="dcterms:W3CDTF">2019-12-08T18:53:21Z</dcterms:modified>
</cp:coreProperties>
</file>