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74E16-6969-40D2-86F4-D26731500DE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ED0B4-C2E6-4B4F-8B2A-D3DF06262B51}">
      <dgm:prSet phldrT="[Текст]"/>
      <dgm:spPr/>
      <dgm:t>
        <a:bodyPr/>
        <a:lstStyle/>
        <a:p>
          <a:r>
            <a:rPr lang="ru-RU" sz="1700" b="0" i="0" dirty="0" smtClean="0"/>
            <a:t>Систематическим – обучение без длительных перерывов;</a:t>
          </a:r>
          <a:endParaRPr lang="ru-RU" sz="1700" dirty="0"/>
        </a:p>
      </dgm:t>
    </dgm:pt>
    <dgm:pt modelId="{B2F9A7C9-F96C-494A-B771-F864B1771147}" type="parTrans" cxnId="{62FEAF98-372D-42D8-A5CC-D27BD1D37692}">
      <dgm:prSet/>
      <dgm:spPr/>
      <dgm:t>
        <a:bodyPr/>
        <a:lstStyle/>
        <a:p>
          <a:endParaRPr lang="ru-RU"/>
        </a:p>
      </dgm:t>
    </dgm:pt>
    <dgm:pt modelId="{FDD2C544-3C02-4A2F-8C3B-50147DF99968}" type="sibTrans" cxnId="{62FEAF98-372D-42D8-A5CC-D27BD1D37692}">
      <dgm:prSet/>
      <dgm:spPr/>
      <dgm:t>
        <a:bodyPr/>
        <a:lstStyle/>
        <a:p>
          <a:endParaRPr lang="ru-RU"/>
        </a:p>
      </dgm:t>
    </dgm:pt>
    <dgm:pt modelId="{210AFC0C-91A6-4E76-A1C0-34F31712E20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Круглые столы,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E0C21-2EE4-43F3-BFD7-84D5A4D92709}" type="parTrans" cxnId="{B111DF0A-A943-43E5-87AD-B21C0E7513F1}">
      <dgm:prSet/>
      <dgm:spPr/>
      <dgm:t>
        <a:bodyPr/>
        <a:lstStyle/>
        <a:p>
          <a:endParaRPr lang="ru-RU"/>
        </a:p>
      </dgm:t>
    </dgm:pt>
    <dgm:pt modelId="{D6EA1F26-EA79-4723-B6A9-BEE78F2A1A3E}" type="sibTrans" cxnId="{B111DF0A-A943-43E5-87AD-B21C0E7513F1}">
      <dgm:prSet/>
      <dgm:spPr/>
      <dgm:t>
        <a:bodyPr/>
        <a:lstStyle/>
        <a:p>
          <a:endParaRPr lang="ru-RU"/>
        </a:p>
      </dgm:t>
    </dgm:pt>
    <dgm:pt modelId="{E9B3B832-FFC9-4A2D-9230-8569E079877D}">
      <dgm:prSet phldrT="[Текст]"/>
      <dgm:spPr/>
      <dgm:t>
        <a:bodyPr/>
        <a:lstStyle/>
        <a:p>
          <a:r>
            <a:rPr lang="ru-RU" sz="1700" b="0" i="0" dirty="0" smtClean="0"/>
            <a:t>Периодическим – регулярное обучение через </a:t>
          </a:r>
          <a:r>
            <a:rPr lang="ru-RU" sz="1700" b="0" i="0" dirty="0" smtClean="0"/>
            <a:t>длительные </a:t>
          </a:r>
          <a:r>
            <a:rPr lang="ru-RU" sz="1700" b="0" i="0" dirty="0" smtClean="0"/>
            <a:t>промежутки времени или перерывы, обусловленные особенностями производственной деятельности</a:t>
          </a:r>
          <a:endParaRPr lang="ru-RU" sz="1700" dirty="0"/>
        </a:p>
      </dgm:t>
    </dgm:pt>
    <dgm:pt modelId="{1C136FAD-DA8B-4979-9A8E-2C5AA556E249}" type="parTrans" cxnId="{3D9FDF7C-7756-4302-BF0E-A74703B63E98}">
      <dgm:prSet/>
      <dgm:spPr/>
      <dgm:t>
        <a:bodyPr/>
        <a:lstStyle/>
        <a:p>
          <a:endParaRPr lang="ru-RU"/>
        </a:p>
      </dgm:t>
    </dgm:pt>
    <dgm:pt modelId="{6FE4AE92-EB01-4EC8-B6F6-31A57CA9A9F2}" type="sibTrans" cxnId="{3D9FDF7C-7756-4302-BF0E-A74703B63E98}">
      <dgm:prSet/>
      <dgm:spPr/>
      <dgm:t>
        <a:bodyPr/>
        <a:lstStyle/>
        <a:p>
          <a:endParaRPr lang="ru-RU"/>
        </a:p>
      </dgm:t>
    </dgm:pt>
    <dgm:pt modelId="{90CCAB1C-EF0C-4C2E-919C-DEF87CCD394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3A236-367D-46E1-BD6D-26747BEC4696}" type="parTrans" cxnId="{16CCF54B-44A9-4C8E-9AA3-3F702DAD581E}">
      <dgm:prSet/>
      <dgm:spPr/>
      <dgm:t>
        <a:bodyPr/>
        <a:lstStyle/>
        <a:p>
          <a:endParaRPr lang="ru-RU"/>
        </a:p>
      </dgm:t>
    </dgm:pt>
    <dgm:pt modelId="{C16C2F6B-94EC-4856-8BC8-0F0218FE1F7F}" type="sibTrans" cxnId="{16CCF54B-44A9-4C8E-9AA3-3F702DAD581E}">
      <dgm:prSet/>
      <dgm:spPr/>
      <dgm:t>
        <a:bodyPr/>
        <a:lstStyle/>
        <a:p>
          <a:endParaRPr lang="ru-RU"/>
        </a:p>
      </dgm:t>
    </dgm:pt>
    <dgm:pt modelId="{C5A9A1BB-5DF8-46A5-88E5-6D53B367291B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Эпизодическим – обучение по необходимости, в связи с изменением места работы (социального статуса), а также для удовлетворения личных потребностей личностного роста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57701-2F98-454B-ACA0-B6934D31218D}" type="parTrans" cxnId="{B1E0EA9E-E340-4E4F-9660-2940AA940E7C}">
      <dgm:prSet/>
      <dgm:spPr/>
      <dgm:t>
        <a:bodyPr/>
        <a:lstStyle/>
        <a:p>
          <a:endParaRPr lang="ru-RU"/>
        </a:p>
      </dgm:t>
    </dgm:pt>
    <dgm:pt modelId="{52E3131D-0AE1-4FB9-A9B6-211EA51060E3}" type="sibTrans" cxnId="{B1E0EA9E-E340-4E4F-9660-2940AA940E7C}">
      <dgm:prSet/>
      <dgm:spPr/>
      <dgm:t>
        <a:bodyPr/>
        <a:lstStyle/>
        <a:p>
          <a:endParaRPr lang="ru-RU"/>
        </a:p>
      </dgm:t>
    </dgm:pt>
    <dgm:pt modelId="{09B1D06E-658F-4249-BCA3-F2407EF1CF5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E1227-CC45-43AB-9D21-E47840F84A63}" type="parTrans" cxnId="{202CB6B6-0EB1-4A17-AAB0-6295D56A824E}">
      <dgm:prSet/>
      <dgm:spPr/>
      <dgm:t>
        <a:bodyPr/>
        <a:lstStyle/>
        <a:p>
          <a:endParaRPr lang="ru-RU"/>
        </a:p>
      </dgm:t>
    </dgm:pt>
    <dgm:pt modelId="{6E6D0103-49E4-4002-A44B-5E3E28297DEF}" type="sibTrans" cxnId="{202CB6B6-0EB1-4A17-AAB0-6295D56A824E}">
      <dgm:prSet/>
      <dgm:spPr/>
      <dgm:t>
        <a:bodyPr/>
        <a:lstStyle/>
        <a:p>
          <a:endParaRPr lang="ru-RU"/>
        </a:p>
      </dgm:t>
    </dgm:pt>
    <dgm:pt modelId="{18D8DA5D-5807-4831-AA55-CBC3DFF4224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C04D1-017B-442C-8650-AF05E6B69E19}" type="parTrans" cxnId="{A3B919AB-5EE4-42D9-BA1B-F04E9BC5C019}">
      <dgm:prSet/>
      <dgm:spPr/>
      <dgm:t>
        <a:bodyPr/>
        <a:lstStyle/>
        <a:p>
          <a:endParaRPr lang="ru-RU"/>
        </a:p>
      </dgm:t>
    </dgm:pt>
    <dgm:pt modelId="{BF55254A-E347-43E2-9747-99154BF0437B}" type="sibTrans" cxnId="{A3B919AB-5EE4-42D9-BA1B-F04E9BC5C019}">
      <dgm:prSet/>
      <dgm:spPr/>
      <dgm:t>
        <a:bodyPr/>
        <a:lstStyle/>
        <a:p>
          <a:endParaRPr lang="ru-RU"/>
        </a:p>
      </dgm:t>
    </dgm:pt>
    <dgm:pt modelId="{E6846A2D-A096-4D4F-AF97-7148FFBCFC4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Конференции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C6340-C66A-4FE3-97CB-B0246ED8F245}" type="parTrans" cxnId="{ED66A3E5-4D0F-4EFF-B097-ACF5814AC647}">
      <dgm:prSet/>
      <dgm:spPr/>
      <dgm:t>
        <a:bodyPr/>
        <a:lstStyle/>
        <a:p>
          <a:endParaRPr lang="ru-RU"/>
        </a:p>
      </dgm:t>
    </dgm:pt>
    <dgm:pt modelId="{C5EE5F0E-BB56-46D8-8CC5-93444305544E}" type="sibTrans" cxnId="{ED66A3E5-4D0F-4EFF-B097-ACF5814AC647}">
      <dgm:prSet/>
      <dgm:spPr/>
      <dgm:t>
        <a:bodyPr/>
        <a:lstStyle/>
        <a:p>
          <a:endParaRPr lang="ru-RU"/>
        </a:p>
      </dgm:t>
    </dgm:pt>
    <dgm:pt modelId="{646CCB4F-E077-4A23-B904-3F7E8341E8F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семинары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1D817-C1A2-4738-B287-252F7FCCCD6E}" type="parTrans" cxnId="{F9BAF01F-17E1-49E3-99D8-398478A63A64}">
      <dgm:prSet/>
      <dgm:spPr/>
      <dgm:t>
        <a:bodyPr/>
        <a:lstStyle/>
        <a:p>
          <a:endParaRPr lang="ru-RU"/>
        </a:p>
      </dgm:t>
    </dgm:pt>
    <dgm:pt modelId="{D1C2858B-A4FF-4E6B-9C57-D3F3F8A2AB02}" type="sibTrans" cxnId="{F9BAF01F-17E1-49E3-99D8-398478A63A64}">
      <dgm:prSet/>
      <dgm:spPr/>
      <dgm:t>
        <a:bodyPr/>
        <a:lstStyle/>
        <a:p>
          <a:endParaRPr lang="ru-RU"/>
        </a:p>
      </dgm:t>
    </dgm:pt>
    <dgm:pt modelId="{989F9691-B7C4-44A6-ABD5-BA225CFC1B8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 опытом с коллегами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71C96-984B-474C-BCF2-FC318A479D53}" type="parTrans" cxnId="{4DF6FC60-3F55-421E-A0E5-DB0945A44A70}">
      <dgm:prSet/>
      <dgm:spPr/>
      <dgm:t>
        <a:bodyPr/>
        <a:lstStyle/>
        <a:p>
          <a:endParaRPr lang="ru-RU"/>
        </a:p>
      </dgm:t>
    </dgm:pt>
    <dgm:pt modelId="{5CF96453-07A3-4C64-88E3-24DE544FA0F0}" type="sibTrans" cxnId="{4DF6FC60-3F55-421E-A0E5-DB0945A44A70}">
      <dgm:prSet/>
      <dgm:spPr/>
      <dgm:t>
        <a:bodyPr/>
        <a:lstStyle/>
        <a:p>
          <a:endParaRPr lang="ru-RU"/>
        </a:p>
      </dgm:t>
    </dgm:pt>
    <dgm:pt modelId="{5018D40F-478E-44E3-9262-52779825EEA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литературы и интернет-источников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095DC-DC49-48C9-86AE-6E54BC05CBE9}" type="parTrans" cxnId="{F95BB9AA-6B79-46CC-AB3A-39A096D9C446}">
      <dgm:prSet/>
      <dgm:spPr/>
      <dgm:t>
        <a:bodyPr/>
        <a:lstStyle/>
        <a:p>
          <a:endParaRPr lang="ru-RU"/>
        </a:p>
      </dgm:t>
    </dgm:pt>
    <dgm:pt modelId="{75546B1C-D6FB-4F94-ACB9-EA3B0A68FB03}" type="sibTrans" cxnId="{F95BB9AA-6B79-46CC-AB3A-39A096D9C446}">
      <dgm:prSet/>
      <dgm:spPr/>
      <dgm:t>
        <a:bodyPr/>
        <a:lstStyle/>
        <a:p>
          <a:endParaRPr lang="ru-RU"/>
        </a:p>
      </dgm:t>
    </dgm:pt>
    <dgm:pt modelId="{5B8BFDAD-77F2-4D2F-B34E-7AFB023D0CA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курсы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E319F-586D-485F-8E1C-0CFB80A9AB2E}" type="parTrans" cxnId="{6A9C7463-652E-4461-AA0D-4F539EBC465C}">
      <dgm:prSet/>
      <dgm:spPr/>
      <dgm:t>
        <a:bodyPr/>
        <a:lstStyle/>
        <a:p>
          <a:endParaRPr lang="ru-RU"/>
        </a:p>
      </dgm:t>
    </dgm:pt>
    <dgm:pt modelId="{64311EB2-EE32-4E50-A772-0889D545A825}" type="sibTrans" cxnId="{6A9C7463-652E-4461-AA0D-4F539EBC465C}">
      <dgm:prSet/>
      <dgm:spPr/>
      <dgm:t>
        <a:bodyPr/>
        <a:lstStyle/>
        <a:p>
          <a:endParaRPr lang="ru-RU"/>
        </a:p>
      </dgm:t>
    </dgm:pt>
    <dgm:pt modelId="{113470ED-0DBA-4DD7-8258-91301DFE4C3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91487-79DB-4B6B-A538-1349E9D89ECD}" type="parTrans" cxnId="{B437F9F0-25AE-49A7-8343-9F11C43EDDF5}">
      <dgm:prSet/>
      <dgm:spPr/>
      <dgm:t>
        <a:bodyPr/>
        <a:lstStyle/>
        <a:p>
          <a:endParaRPr lang="ru-RU"/>
        </a:p>
      </dgm:t>
    </dgm:pt>
    <dgm:pt modelId="{62B92734-8C7C-4DC9-834F-8666B92A187B}" type="sibTrans" cxnId="{B437F9F0-25AE-49A7-8343-9F11C43EDDF5}">
      <dgm:prSet/>
      <dgm:spPr/>
      <dgm:t>
        <a:bodyPr/>
        <a:lstStyle/>
        <a:p>
          <a:endParaRPr lang="ru-RU"/>
        </a:p>
      </dgm:t>
    </dgm:pt>
    <dgm:pt modelId="{22F68AA5-4E47-401D-A8C7-B739D7BCB79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EA710-0A78-4BE7-9F88-0C52C30AF673}" type="parTrans" cxnId="{02DB3782-C45D-4EB8-B0DD-8A239D361E5F}">
      <dgm:prSet/>
      <dgm:spPr/>
      <dgm:t>
        <a:bodyPr/>
        <a:lstStyle/>
        <a:p>
          <a:endParaRPr lang="ru-RU"/>
        </a:p>
      </dgm:t>
    </dgm:pt>
    <dgm:pt modelId="{17605E66-2245-4356-A83B-998CB165395F}" type="sibTrans" cxnId="{02DB3782-C45D-4EB8-B0DD-8A239D361E5F}">
      <dgm:prSet/>
      <dgm:spPr/>
      <dgm:t>
        <a:bodyPr/>
        <a:lstStyle/>
        <a:p>
          <a:endParaRPr lang="ru-RU"/>
        </a:p>
      </dgm:t>
    </dgm:pt>
    <dgm:pt modelId="{AFD95E4F-B885-4C75-BE47-1822CE165A6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дополнительного высшего образования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1645B-3F73-4FE1-B6C5-795FF83FAA39}" type="parTrans" cxnId="{2A0EC600-576C-442E-9245-0FBA065F0FF3}">
      <dgm:prSet/>
      <dgm:spPr/>
    </dgm:pt>
    <dgm:pt modelId="{6C529016-14DC-4765-81CF-2C9D005F3CAB}" type="sibTrans" cxnId="{2A0EC600-576C-442E-9245-0FBA065F0FF3}">
      <dgm:prSet/>
      <dgm:spPr/>
    </dgm:pt>
    <dgm:pt modelId="{26EABCF3-8A7E-41A3-99D7-A476CC3A60A6}" type="pres">
      <dgm:prSet presAssocID="{F0F74E16-6969-40D2-86F4-D26731500D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52D8B9-A659-44AF-B181-74978F938DFE}" type="pres">
      <dgm:prSet presAssocID="{2BAED0B4-C2E6-4B4F-8B2A-D3DF06262B51}" presName="comp" presStyleCnt="0"/>
      <dgm:spPr/>
    </dgm:pt>
    <dgm:pt modelId="{7B66B92F-81D3-4EFA-8C53-E72E97ED85E1}" type="pres">
      <dgm:prSet presAssocID="{2BAED0B4-C2E6-4B4F-8B2A-D3DF06262B51}" presName="box" presStyleLbl="node1" presStyleIdx="0" presStyleCnt="3"/>
      <dgm:spPr/>
      <dgm:t>
        <a:bodyPr/>
        <a:lstStyle/>
        <a:p>
          <a:endParaRPr lang="ru-RU"/>
        </a:p>
      </dgm:t>
    </dgm:pt>
    <dgm:pt modelId="{ABF20D61-8CB1-49C3-9EF3-099F8F03F3A4}" type="pres">
      <dgm:prSet presAssocID="{2BAED0B4-C2E6-4B4F-8B2A-D3DF06262B5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6B57BD-708F-4A1B-A3C4-30028FA05DFD}" type="pres">
      <dgm:prSet presAssocID="{2BAED0B4-C2E6-4B4F-8B2A-D3DF06262B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5BD82-8613-493B-90EF-EE529EF44FEC}" type="pres">
      <dgm:prSet presAssocID="{FDD2C544-3C02-4A2F-8C3B-50147DF99968}" presName="spacer" presStyleCnt="0"/>
      <dgm:spPr/>
    </dgm:pt>
    <dgm:pt modelId="{14016E46-CD09-47AD-8CDA-E68E3EDC814A}" type="pres">
      <dgm:prSet presAssocID="{E9B3B832-FFC9-4A2D-9230-8569E079877D}" presName="comp" presStyleCnt="0"/>
      <dgm:spPr/>
    </dgm:pt>
    <dgm:pt modelId="{A6CADEB2-6942-4F1D-926A-0F6C84759A5C}" type="pres">
      <dgm:prSet presAssocID="{E9B3B832-FFC9-4A2D-9230-8569E079877D}" presName="box" presStyleLbl="node1" presStyleIdx="1" presStyleCnt="3" custLinFactNeighborX="-77" custLinFactNeighborY="1426"/>
      <dgm:spPr/>
      <dgm:t>
        <a:bodyPr/>
        <a:lstStyle/>
        <a:p>
          <a:endParaRPr lang="ru-RU"/>
        </a:p>
      </dgm:t>
    </dgm:pt>
    <dgm:pt modelId="{339F431D-C1D0-412D-8680-AAF1CD5AED2E}" type="pres">
      <dgm:prSet presAssocID="{E9B3B832-FFC9-4A2D-9230-8569E079877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43A57-66F4-462C-9702-8452DAC5F52E}" type="pres">
      <dgm:prSet presAssocID="{E9B3B832-FFC9-4A2D-9230-8569E079877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89F02-2520-447C-A5B3-B2DC0F9CEBC3}" type="pres">
      <dgm:prSet presAssocID="{6FE4AE92-EB01-4EC8-B6F6-31A57CA9A9F2}" presName="spacer" presStyleCnt="0"/>
      <dgm:spPr/>
    </dgm:pt>
    <dgm:pt modelId="{1C8F1F6C-A0D7-4AEE-9EF5-8451EBE2A1D0}" type="pres">
      <dgm:prSet presAssocID="{C5A9A1BB-5DF8-46A5-88E5-6D53B367291B}" presName="comp" presStyleCnt="0"/>
      <dgm:spPr/>
    </dgm:pt>
    <dgm:pt modelId="{CA4C49FD-6206-495C-B39F-83D90F99B9D0}" type="pres">
      <dgm:prSet presAssocID="{C5A9A1BB-5DF8-46A5-88E5-6D53B367291B}" presName="box" presStyleLbl="node1" presStyleIdx="2" presStyleCnt="3"/>
      <dgm:spPr/>
      <dgm:t>
        <a:bodyPr/>
        <a:lstStyle/>
        <a:p>
          <a:endParaRPr lang="ru-RU"/>
        </a:p>
      </dgm:t>
    </dgm:pt>
    <dgm:pt modelId="{D1AA56E7-515B-4A72-84AA-319B5E11565B}" type="pres">
      <dgm:prSet presAssocID="{C5A9A1BB-5DF8-46A5-88E5-6D53B367291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865FC6-D934-4A0A-A1DF-011EFF38129D}" type="pres">
      <dgm:prSet presAssocID="{C5A9A1BB-5DF8-46A5-88E5-6D53B367291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E0EA9E-E340-4E4F-9660-2940AA940E7C}" srcId="{F0F74E16-6969-40D2-86F4-D26731500DEB}" destId="{C5A9A1BB-5DF8-46A5-88E5-6D53B367291B}" srcOrd="2" destOrd="0" parTransId="{57957701-2F98-454B-ACA0-B6934D31218D}" sibTransId="{52E3131D-0AE1-4FB9-A9B6-211EA51060E3}"/>
    <dgm:cxn modelId="{16CCF54B-44A9-4C8E-9AA3-3F702DAD581E}" srcId="{E9B3B832-FFC9-4A2D-9230-8569E079877D}" destId="{90CCAB1C-EF0C-4C2E-919C-DEF87CCD3946}" srcOrd="0" destOrd="0" parTransId="{5F63A236-367D-46E1-BD6D-26747BEC4696}" sibTransId="{C16C2F6B-94EC-4856-8BC8-0F0218FE1F7F}"/>
    <dgm:cxn modelId="{02DB3782-C45D-4EB8-B0DD-8A239D361E5F}" srcId="{E9B3B832-FFC9-4A2D-9230-8569E079877D}" destId="{22F68AA5-4E47-401D-A8C7-B739D7BCB791}" srcOrd="3" destOrd="0" parTransId="{DCEEA710-0A78-4BE7-9F88-0C52C30AF673}" sibTransId="{17605E66-2245-4356-A83B-998CB165395F}"/>
    <dgm:cxn modelId="{F9BAF01F-17E1-49E3-99D8-398478A63A64}" srcId="{2BAED0B4-C2E6-4B4F-8B2A-D3DF06262B51}" destId="{646CCB4F-E077-4A23-B904-3F7E8341E8FE}" srcOrd="3" destOrd="0" parTransId="{E311D817-C1A2-4738-B287-252F7FCCCD6E}" sibTransId="{D1C2858B-A4FF-4E6B-9C57-D3F3F8A2AB02}"/>
    <dgm:cxn modelId="{CAA2DA0E-C955-4A3D-9C3A-37F8217312E5}" type="presOf" srcId="{210AFC0C-91A6-4E76-A1C0-34F31712E200}" destId="{7B66B92F-81D3-4EFA-8C53-E72E97ED85E1}" srcOrd="0" destOrd="1" presId="urn:microsoft.com/office/officeart/2005/8/layout/vList4"/>
    <dgm:cxn modelId="{7D14276F-BFDF-4F79-8039-D3421B608F27}" type="presOf" srcId="{AFD95E4F-B885-4C75-BE47-1822CE165A6E}" destId="{CA4C49FD-6206-495C-B39F-83D90F99B9D0}" srcOrd="0" destOrd="2" presId="urn:microsoft.com/office/officeart/2005/8/layout/vList4"/>
    <dgm:cxn modelId="{C1A25D1A-79CD-4050-A84D-3832E27E8586}" type="presOf" srcId="{C5A9A1BB-5DF8-46A5-88E5-6D53B367291B}" destId="{CA4C49FD-6206-495C-B39F-83D90F99B9D0}" srcOrd="0" destOrd="0" presId="urn:microsoft.com/office/officeart/2005/8/layout/vList4"/>
    <dgm:cxn modelId="{5A3BCFCA-9169-4880-A4A2-099F6EC7C86E}" type="presOf" srcId="{E6846A2D-A096-4D4F-AF97-7148FFBCFC47}" destId="{476B57BD-708F-4A1B-A3C4-30028FA05DFD}" srcOrd="1" destOrd="3" presId="urn:microsoft.com/office/officeart/2005/8/layout/vList4"/>
    <dgm:cxn modelId="{BF9E52CD-D1AC-4FAF-A145-E955A6901FA1}" type="presOf" srcId="{09B1D06E-658F-4249-BCA3-F2407EF1CF56}" destId="{9F865FC6-D934-4A0A-A1DF-011EFF38129D}" srcOrd="1" destOrd="1" presId="urn:microsoft.com/office/officeart/2005/8/layout/vList4"/>
    <dgm:cxn modelId="{B1940064-0C7F-4E26-BBBD-48F0A5C5DE03}" type="presOf" srcId="{18D8DA5D-5807-4831-AA55-CBC3DFF42243}" destId="{7B66B92F-81D3-4EFA-8C53-E72E97ED85E1}" srcOrd="0" destOrd="2" presId="urn:microsoft.com/office/officeart/2005/8/layout/vList4"/>
    <dgm:cxn modelId="{2B2C89EA-4D91-435E-A481-258F68D88F79}" type="presOf" srcId="{22F68AA5-4E47-401D-A8C7-B739D7BCB791}" destId="{14543A57-66F4-462C-9702-8452DAC5F52E}" srcOrd="1" destOrd="4" presId="urn:microsoft.com/office/officeart/2005/8/layout/vList4"/>
    <dgm:cxn modelId="{4DF6FC60-3F55-421E-A0E5-DB0945A44A70}" srcId="{2BAED0B4-C2E6-4B4F-8B2A-D3DF06262B51}" destId="{989F9691-B7C4-44A6-ABD5-BA225CFC1B82}" srcOrd="4" destOrd="0" parTransId="{E5571C96-984B-474C-BCF2-FC318A479D53}" sibTransId="{5CF96453-07A3-4C64-88E3-24DE544FA0F0}"/>
    <dgm:cxn modelId="{4294C03C-19BF-4B8B-8610-3E0F7B62C8C7}" type="presOf" srcId="{C5A9A1BB-5DF8-46A5-88E5-6D53B367291B}" destId="{9F865FC6-D934-4A0A-A1DF-011EFF38129D}" srcOrd="1" destOrd="0" presId="urn:microsoft.com/office/officeart/2005/8/layout/vList4"/>
    <dgm:cxn modelId="{E1A93A13-F8D8-4BA6-9B22-014E732F4231}" type="presOf" srcId="{90CCAB1C-EF0C-4C2E-919C-DEF87CCD3946}" destId="{A6CADEB2-6942-4F1D-926A-0F6C84759A5C}" srcOrd="0" destOrd="1" presId="urn:microsoft.com/office/officeart/2005/8/layout/vList4"/>
    <dgm:cxn modelId="{3D9FDF7C-7756-4302-BF0E-A74703B63E98}" srcId="{F0F74E16-6969-40D2-86F4-D26731500DEB}" destId="{E9B3B832-FFC9-4A2D-9230-8569E079877D}" srcOrd="1" destOrd="0" parTransId="{1C136FAD-DA8B-4979-9A8E-2C5AA556E249}" sibTransId="{6FE4AE92-EB01-4EC8-B6F6-31A57CA9A9F2}"/>
    <dgm:cxn modelId="{33BD04EA-14BB-4E09-A79E-540188545AC1}" type="presOf" srcId="{E6846A2D-A096-4D4F-AF97-7148FFBCFC47}" destId="{7B66B92F-81D3-4EFA-8C53-E72E97ED85E1}" srcOrd="0" destOrd="3" presId="urn:microsoft.com/office/officeart/2005/8/layout/vList4"/>
    <dgm:cxn modelId="{1833951A-7CE1-4648-BD2F-DDDC3DB91223}" type="presOf" srcId="{989F9691-B7C4-44A6-ABD5-BA225CFC1B82}" destId="{7B66B92F-81D3-4EFA-8C53-E72E97ED85E1}" srcOrd="0" destOrd="5" presId="urn:microsoft.com/office/officeart/2005/8/layout/vList4"/>
    <dgm:cxn modelId="{AE7DC2B0-03AF-41E3-BA45-B7CC33250E4C}" type="presOf" srcId="{2BAED0B4-C2E6-4B4F-8B2A-D3DF06262B51}" destId="{7B66B92F-81D3-4EFA-8C53-E72E97ED85E1}" srcOrd="0" destOrd="0" presId="urn:microsoft.com/office/officeart/2005/8/layout/vList4"/>
    <dgm:cxn modelId="{5FD2EB2B-C24F-402F-AC23-FC921A5D2C77}" type="presOf" srcId="{646CCB4F-E077-4A23-B904-3F7E8341E8FE}" destId="{476B57BD-708F-4A1B-A3C4-30028FA05DFD}" srcOrd="1" destOrd="4" presId="urn:microsoft.com/office/officeart/2005/8/layout/vList4"/>
    <dgm:cxn modelId="{77746E33-F19E-494D-818E-E53DE89C7BE4}" type="presOf" srcId="{09B1D06E-658F-4249-BCA3-F2407EF1CF56}" destId="{CA4C49FD-6206-495C-B39F-83D90F99B9D0}" srcOrd="0" destOrd="1" presId="urn:microsoft.com/office/officeart/2005/8/layout/vList4"/>
    <dgm:cxn modelId="{E7D3B2DA-1B41-4893-AF5F-CBEA8D593B29}" type="presOf" srcId="{E9B3B832-FFC9-4A2D-9230-8569E079877D}" destId="{A6CADEB2-6942-4F1D-926A-0F6C84759A5C}" srcOrd="0" destOrd="0" presId="urn:microsoft.com/office/officeart/2005/8/layout/vList4"/>
    <dgm:cxn modelId="{4722120C-BCBF-4D49-80A2-B7F2B73E8DCC}" type="presOf" srcId="{646CCB4F-E077-4A23-B904-3F7E8341E8FE}" destId="{7B66B92F-81D3-4EFA-8C53-E72E97ED85E1}" srcOrd="0" destOrd="4" presId="urn:microsoft.com/office/officeart/2005/8/layout/vList4"/>
    <dgm:cxn modelId="{B111DF0A-A943-43E5-87AD-B21C0E7513F1}" srcId="{2BAED0B4-C2E6-4B4F-8B2A-D3DF06262B51}" destId="{210AFC0C-91A6-4E76-A1C0-34F31712E200}" srcOrd="0" destOrd="0" parTransId="{57BE0C21-2EE4-43F3-BFD7-84D5A4D92709}" sibTransId="{D6EA1F26-EA79-4723-B6A9-BEE78F2A1A3E}"/>
    <dgm:cxn modelId="{0DA52334-05B6-4054-81DE-35304F87D736}" type="presOf" srcId="{5B8BFDAD-77F2-4D2F-B34E-7AFB023D0CA1}" destId="{A6CADEB2-6942-4F1D-926A-0F6C84759A5C}" srcOrd="0" destOrd="2" presId="urn:microsoft.com/office/officeart/2005/8/layout/vList4"/>
    <dgm:cxn modelId="{A3B919AB-5EE4-42D9-BA1B-F04E9BC5C019}" srcId="{2BAED0B4-C2E6-4B4F-8B2A-D3DF06262B51}" destId="{18D8DA5D-5807-4831-AA55-CBC3DFF42243}" srcOrd="1" destOrd="0" parTransId="{7A8C04D1-017B-442C-8650-AF05E6B69E19}" sibTransId="{BF55254A-E347-43E2-9747-99154BF0437B}"/>
    <dgm:cxn modelId="{B437F9F0-25AE-49A7-8343-9F11C43EDDF5}" srcId="{E9B3B832-FFC9-4A2D-9230-8569E079877D}" destId="{113470ED-0DBA-4DD7-8258-91301DFE4C3E}" srcOrd="2" destOrd="0" parTransId="{3B591487-79DB-4B6B-A538-1349E9D89ECD}" sibTransId="{62B92734-8C7C-4DC9-834F-8666B92A187B}"/>
    <dgm:cxn modelId="{3C79426A-1B17-44D4-A644-810A1A9B8196}" type="presOf" srcId="{210AFC0C-91A6-4E76-A1C0-34F31712E200}" destId="{476B57BD-708F-4A1B-A3C4-30028FA05DFD}" srcOrd="1" destOrd="1" presId="urn:microsoft.com/office/officeart/2005/8/layout/vList4"/>
    <dgm:cxn modelId="{CCD259E4-3374-4A29-AB20-7DCE762239E5}" type="presOf" srcId="{5B8BFDAD-77F2-4D2F-B34E-7AFB023D0CA1}" destId="{14543A57-66F4-462C-9702-8452DAC5F52E}" srcOrd="1" destOrd="2" presId="urn:microsoft.com/office/officeart/2005/8/layout/vList4"/>
    <dgm:cxn modelId="{30B08C9F-3697-44F9-84E1-E3BF8AB584C8}" type="presOf" srcId="{989F9691-B7C4-44A6-ABD5-BA225CFC1B82}" destId="{476B57BD-708F-4A1B-A3C4-30028FA05DFD}" srcOrd="1" destOrd="5" presId="urn:microsoft.com/office/officeart/2005/8/layout/vList4"/>
    <dgm:cxn modelId="{F95BB9AA-6B79-46CC-AB3A-39A096D9C446}" srcId="{2BAED0B4-C2E6-4B4F-8B2A-D3DF06262B51}" destId="{5018D40F-478E-44E3-9262-52779825EEA9}" srcOrd="5" destOrd="0" parTransId="{28A095DC-DC49-48C9-86AE-6E54BC05CBE9}" sibTransId="{75546B1C-D6FB-4F94-ACB9-EA3B0A68FB03}"/>
    <dgm:cxn modelId="{66A1FF0B-61FE-4865-A3D9-2DD4023F056A}" type="presOf" srcId="{5018D40F-478E-44E3-9262-52779825EEA9}" destId="{476B57BD-708F-4A1B-A3C4-30028FA05DFD}" srcOrd="1" destOrd="6" presId="urn:microsoft.com/office/officeart/2005/8/layout/vList4"/>
    <dgm:cxn modelId="{23137E03-0E7B-4EF6-AA76-C929E1E39C97}" type="presOf" srcId="{2BAED0B4-C2E6-4B4F-8B2A-D3DF06262B51}" destId="{476B57BD-708F-4A1B-A3C4-30028FA05DFD}" srcOrd="1" destOrd="0" presId="urn:microsoft.com/office/officeart/2005/8/layout/vList4"/>
    <dgm:cxn modelId="{82888131-3EFB-4CAD-9E8C-CFD5AB21BF33}" type="presOf" srcId="{113470ED-0DBA-4DD7-8258-91301DFE4C3E}" destId="{A6CADEB2-6942-4F1D-926A-0F6C84759A5C}" srcOrd="0" destOrd="3" presId="urn:microsoft.com/office/officeart/2005/8/layout/vList4"/>
    <dgm:cxn modelId="{E43A549D-E575-4672-BB14-763FBAD5A7AB}" type="presOf" srcId="{22F68AA5-4E47-401D-A8C7-B739D7BCB791}" destId="{A6CADEB2-6942-4F1D-926A-0F6C84759A5C}" srcOrd="0" destOrd="4" presId="urn:microsoft.com/office/officeart/2005/8/layout/vList4"/>
    <dgm:cxn modelId="{202CB6B6-0EB1-4A17-AAB0-6295D56A824E}" srcId="{C5A9A1BB-5DF8-46A5-88E5-6D53B367291B}" destId="{09B1D06E-658F-4249-BCA3-F2407EF1CF56}" srcOrd="0" destOrd="0" parTransId="{FACE1227-CC45-43AB-9D21-E47840F84A63}" sibTransId="{6E6D0103-49E4-4002-A44B-5E3E28297DEF}"/>
    <dgm:cxn modelId="{0F94E646-7A13-46C4-8F0A-56D25F9155A5}" type="presOf" srcId="{90CCAB1C-EF0C-4C2E-919C-DEF87CCD3946}" destId="{14543A57-66F4-462C-9702-8452DAC5F52E}" srcOrd="1" destOrd="1" presId="urn:microsoft.com/office/officeart/2005/8/layout/vList4"/>
    <dgm:cxn modelId="{054299A1-41D8-4914-9B19-145CDF1C2F98}" type="presOf" srcId="{F0F74E16-6969-40D2-86F4-D26731500DEB}" destId="{26EABCF3-8A7E-41A3-99D7-A476CC3A60A6}" srcOrd="0" destOrd="0" presId="urn:microsoft.com/office/officeart/2005/8/layout/vList4"/>
    <dgm:cxn modelId="{12AC2BC7-F8E6-482F-9192-483DFD400267}" type="presOf" srcId="{AFD95E4F-B885-4C75-BE47-1822CE165A6E}" destId="{9F865FC6-D934-4A0A-A1DF-011EFF38129D}" srcOrd="1" destOrd="2" presId="urn:microsoft.com/office/officeart/2005/8/layout/vList4"/>
    <dgm:cxn modelId="{69547C63-7D6E-4243-9BE3-CAE916C44BD4}" type="presOf" srcId="{E9B3B832-FFC9-4A2D-9230-8569E079877D}" destId="{14543A57-66F4-462C-9702-8452DAC5F52E}" srcOrd="1" destOrd="0" presId="urn:microsoft.com/office/officeart/2005/8/layout/vList4"/>
    <dgm:cxn modelId="{2A0EC600-576C-442E-9245-0FBA065F0FF3}" srcId="{C5A9A1BB-5DF8-46A5-88E5-6D53B367291B}" destId="{AFD95E4F-B885-4C75-BE47-1822CE165A6E}" srcOrd="1" destOrd="0" parTransId="{0E21645B-3F73-4FE1-B6C5-795FF83FAA39}" sibTransId="{6C529016-14DC-4765-81CF-2C9D005F3CAB}"/>
    <dgm:cxn modelId="{6A9C7463-652E-4461-AA0D-4F539EBC465C}" srcId="{E9B3B832-FFC9-4A2D-9230-8569E079877D}" destId="{5B8BFDAD-77F2-4D2F-B34E-7AFB023D0CA1}" srcOrd="1" destOrd="0" parTransId="{2D1E319F-586D-485F-8E1C-0CFB80A9AB2E}" sibTransId="{64311EB2-EE32-4E50-A772-0889D545A825}"/>
    <dgm:cxn modelId="{E20EC5EC-242B-42BD-8852-AB577C34F852}" type="presOf" srcId="{113470ED-0DBA-4DD7-8258-91301DFE4C3E}" destId="{14543A57-66F4-462C-9702-8452DAC5F52E}" srcOrd="1" destOrd="3" presId="urn:microsoft.com/office/officeart/2005/8/layout/vList4"/>
    <dgm:cxn modelId="{ED66A3E5-4D0F-4EFF-B097-ACF5814AC647}" srcId="{2BAED0B4-C2E6-4B4F-8B2A-D3DF06262B51}" destId="{E6846A2D-A096-4D4F-AF97-7148FFBCFC47}" srcOrd="2" destOrd="0" parTransId="{934C6340-C66A-4FE3-97CB-B0246ED8F245}" sibTransId="{C5EE5F0E-BB56-46D8-8CC5-93444305544E}"/>
    <dgm:cxn modelId="{86DF29E1-4F96-4A59-A46B-1E63E336513F}" type="presOf" srcId="{5018D40F-478E-44E3-9262-52779825EEA9}" destId="{7B66B92F-81D3-4EFA-8C53-E72E97ED85E1}" srcOrd="0" destOrd="6" presId="urn:microsoft.com/office/officeart/2005/8/layout/vList4"/>
    <dgm:cxn modelId="{78A28ED7-F4A6-4478-9D81-C487348DBE5B}" type="presOf" srcId="{18D8DA5D-5807-4831-AA55-CBC3DFF42243}" destId="{476B57BD-708F-4A1B-A3C4-30028FA05DFD}" srcOrd="1" destOrd="2" presId="urn:microsoft.com/office/officeart/2005/8/layout/vList4"/>
    <dgm:cxn modelId="{62FEAF98-372D-42D8-A5CC-D27BD1D37692}" srcId="{F0F74E16-6969-40D2-86F4-D26731500DEB}" destId="{2BAED0B4-C2E6-4B4F-8B2A-D3DF06262B51}" srcOrd="0" destOrd="0" parTransId="{B2F9A7C9-F96C-494A-B771-F864B1771147}" sibTransId="{FDD2C544-3C02-4A2F-8C3B-50147DF99968}"/>
    <dgm:cxn modelId="{D097ECEA-070F-410D-B304-B07548C6CD18}" type="presParOf" srcId="{26EABCF3-8A7E-41A3-99D7-A476CC3A60A6}" destId="{4D52D8B9-A659-44AF-B181-74978F938DFE}" srcOrd="0" destOrd="0" presId="urn:microsoft.com/office/officeart/2005/8/layout/vList4"/>
    <dgm:cxn modelId="{96E63B2B-A7C4-4E97-93B5-BE39C64E7BC1}" type="presParOf" srcId="{4D52D8B9-A659-44AF-B181-74978F938DFE}" destId="{7B66B92F-81D3-4EFA-8C53-E72E97ED85E1}" srcOrd="0" destOrd="0" presId="urn:microsoft.com/office/officeart/2005/8/layout/vList4"/>
    <dgm:cxn modelId="{762C224F-1561-422E-BF9F-CC6DFAF4F024}" type="presParOf" srcId="{4D52D8B9-A659-44AF-B181-74978F938DFE}" destId="{ABF20D61-8CB1-49C3-9EF3-099F8F03F3A4}" srcOrd="1" destOrd="0" presId="urn:microsoft.com/office/officeart/2005/8/layout/vList4"/>
    <dgm:cxn modelId="{85BD1A34-336E-4CD0-B360-EDB5A6DBC4F8}" type="presParOf" srcId="{4D52D8B9-A659-44AF-B181-74978F938DFE}" destId="{476B57BD-708F-4A1B-A3C4-30028FA05DFD}" srcOrd="2" destOrd="0" presId="urn:microsoft.com/office/officeart/2005/8/layout/vList4"/>
    <dgm:cxn modelId="{3A752463-0BDA-4BB7-B58A-70316DA08C01}" type="presParOf" srcId="{26EABCF3-8A7E-41A3-99D7-A476CC3A60A6}" destId="{05C5BD82-8613-493B-90EF-EE529EF44FEC}" srcOrd="1" destOrd="0" presId="urn:microsoft.com/office/officeart/2005/8/layout/vList4"/>
    <dgm:cxn modelId="{60E82252-5613-4043-8C4D-2971D59DE34B}" type="presParOf" srcId="{26EABCF3-8A7E-41A3-99D7-A476CC3A60A6}" destId="{14016E46-CD09-47AD-8CDA-E68E3EDC814A}" srcOrd="2" destOrd="0" presId="urn:microsoft.com/office/officeart/2005/8/layout/vList4"/>
    <dgm:cxn modelId="{2508258F-DED1-43E4-932A-2853775E0312}" type="presParOf" srcId="{14016E46-CD09-47AD-8CDA-E68E3EDC814A}" destId="{A6CADEB2-6942-4F1D-926A-0F6C84759A5C}" srcOrd="0" destOrd="0" presId="urn:microsoft.com/office/officeart/2005/8/layout/vList4"/>
    <dgm:cxn modelId="{39F95310-58DA-43C7-B4B8-D28F2C1F9EA7}" type="presParOf" srcId="{14016E46-CD09-47AD-8CDA-E68E3EDC814A}" destId="{339F431D-C1D0-412D-8680-AAF1CD5AED2E}" srcOrd="1" destOrd="0" presId="urn:microsoft.com/office/officeart/2005/8/layout/vList4"/>
    <dgm:cxn modelId="{19114EF0-5C23-42E4-9489-30BA65B3C267}" type="presParOf" srcId="{14016E46-CD09-47AD-8CDA-E68E3EDC814A}" destId="{14543A57-66F4-462C-9702-8452DAC5F52E}" srcOrd="2" destOrd="0" presId="urn:microsoft.com/office/officeart/2005/8/layout/vList4"/>
    <dgm:cxn modelId="{F2C9C12F-69C4-4832-A077-603A6CC55826}" type="presParOf" srcId="{26EABCF3-8A7E-41A3-99D7-A476CC3A60A6}" destId="{4FC89F02-2520-447C-A5B3-B2DC0F9CEBC3}" srcOrd="3" destOrd="0" presId="urn:microsoft.com/office/officeart/2005/8/layout/vList4"/>
    <dgm:cxn modelId="{DF5625A9-9E83-4E9C-8219-E482C708D359}" type="presParOf" srcId="{26EABCF3-8A7E-41A3-99D7-A476CC3A60A6}" destId="{1C8F1F6C-A0D7-4AEE-9EF5-8451EBE2A1D0}" srcOrd="4" destOrd="0" presId="urn:microsoft.com/office/officeart/2005/8/layout/vList4"/>
    <dgm:cxn modelId="{7993C7D0-83C5-4ABA-BB77-EC678A740BE2}" type="presParOf" srcId="{1C8F1F6C-A0D7-4AEE-9EF5-8451EBE2A1D0}" destId="{CA4C49FD-6206-495C-B39F-83D90F99B9D0}" srcOrd="0" destOrd="0" presId="urn:microsoft.com/office/officeart/2005/8/layout/vList4"/>
    <dgm:cxn modelId="{80F31063-9EB1-4DE3-A1CE-088565AF7B73}" type="presParOf" srcId="{1C8F1F6C-A0D7-4AEE-9EF5-8451EBE2A1D0}" destId="{D1AA56E7-515B-4A72-84AA-319B5E11565B}" srcOrd="1" destOrd="0" presId="urn:microsoft.com/office/officeart/2005/8/layout/vList4"/>
    <dgm:cxn modelId="{562ECCE8-5918-4A3E-9D14-886D68160373}" type="presParOf" srcId="{1C8F1F6C-A0D7-4AEE-9EF5-8451EBE2A1D0}" destId="{9F865FC6-D934-4A0A-A1DF-011EFF38129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25C3F-C1FF-414E-A90B-BE5D696AA86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EE50B8-4A34-4E96-A561-3C7E901E28D7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Общепрофессиональные компетенции –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связаны с овладением необходимым набором теоретических и практических знаний и умений, необходимых для выполнения педагогической деятельности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F26FF-CA88-43F8-B63A-4288BE1E6D87}" type="parTrans" cxnId="{BD29C7E2-20FB-440A-8F43-144AF86C615D}">
      <dgm:prSet/>
      <dgm:spPr/>
      <dgm:t>
        <a:bodyPr/>
        <a:lstStyle/>
        <a:p>
          <a:endParaRPr lang="ru-RU"/>
        </a:p>
      </dgm:t>
    </dgm:pt>
    <dgm:pt modelId="{42D636F9-0AEB-4D5C-A9A2-0F9C53C1DD13}" type="sibTrans" cxnId="{BD29C7E2-20FB-440A-8F43-144AF86C615D}">
      <dgm:prSet/>
      <dgm:spPr/>
      <dgm:t>
        <a:bodyPr/>
        <a:lstStyle/>
        <a:p>
          <a:endParaRPr lang="ru-RU"/>
        </a:p>
      </dgm:t>
    </dgm:pt>
    <dgm:pt modelId="{B97FE242-1728-4612-A6BB-B3ADF4E1193B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Дисциплины: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педагогика физической культуры, теория и методика физического воспитания, история физической культуры и спорта, физиология, анатомия, психология физической культуры и спорта (метапредметность педагогики физической культуры и спорта)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9E921-9F51-4CF4-B8C3-61B7A7801589}" type="parTrans" cxnId="{07D5AFC7-39AA-4AE6-886A-89D00AD60C6B}">
      <dgm:prSet/>
      <dgm:spPr/>
      <dgm:t>
        <a:bodyPr/>
        <a:lstStyle/>
        <a:p>
          <a:endParaRPr lang="ru-RU"/>
        </a:p>
      </dgm:t>
    </dgm:pt>
    <dgm:pt modelId="{25CB0819-DFEF-4D08-BA1C-A8CC633DB67B}" type="sibTrans" cxnId="{07D5AFC7-39AA-4AE6-886A-89D00AD60C6B}">
      <dgm:prSet/>
      <dgm:spPr/>
      <dgm:t>
        <a:bodyPr/>
        <a:lstStyle/>
        <a:p>
          <a:endParaRPr lang="ru-RU"/>
        </a:p>
      </dgm:t>
    </dgm:pt>
    <dgm:pt modelId="{9610D867-0E76-4AB7-97C8-FCD3A9BE78FE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компетенции –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конкретные знания и умения, необходимые для выполнения педагогической деятельности в сфере физической культуры и спорта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54DB7-3119-4612-8296-2149035DD6D1}" type="parTrans" cxnId="{F31416F1-5009-4131-88AE-19FE9DE9EA3F}">
      <dgm:prSet/>
      <dgm:spPr/>
      <dgm:t>
        <a:bodyPr/>
        <a:lstStyle/>
        <a:p>
          <a:endParaRPr lang="ru-RU"/>
        </a:p>
      </dgm:t>
    </dgm:pt>
    <dgm:pt modelId="{9E2F581A-19B2-41E1-B365-B74C65334E9D}" type="sibTrans" cxnId="{F31416F1-5009-4131-88AE-19FE9DE9EA3F}">
      <dgm:prSet/>
      <dgm:spPr/>
      <dgm:t>
        <a:bodyPr/>
        <a:lstStyle/>
        <a:p>
          <a:endParaRPr lang="ru-RU"/>
        </a:p>
      </dgm:t>
    </dgm:pt>
    <dgm:pt modelId="{6D8804A7-1891-4C50-B9FB-EA33F53A10E7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Дисциплины, формируемые участниками образовательных отношений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теория и методика преподавания предмета физическая культура, теория и методика преподавания видов спорта, основы вожатской деятельности,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детей в условиях инклюзивного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образования, методика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подготовки школьников к участию в олимпиаде по физической культуре, имидж педагога физической культуры, практики и др.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6C153-C9FB-489A-A5AC-84B24B61C6F5}" type="parTrans" cxnId="{92051B8E-A3B0-4034-96CE-FA4FFE281C8E}">
      <dgm:prSet/>
      <dgm:spPr/>
      <dgm:t>
        <a:bodyPr/>
        <a:lstStyle/>
        <a:p>
          <a:endParaRPr lang="ru-RU"/>
        </a:p>
      </dgm:t>
    </dgm:pt>
    <dgm:pt modelId="{16E19E38-A322-48C9-A879-C5265E1A7637}" type="sibTrans" cxnId="{92051B8E-A3B0-4034-96CE-FA4FFE281C8E}">
      <dgm:prSet/>
      <dgm:spPr/>
      <dgm:t>
        <a:bodyPr/>
        <a:lstStyle/>
        <a:p>
          <a:endParaRPr lang="ru-RU"/>
        </a:p>
      </dgm:t>
    </dgm:pt>
    <dgm:pt modelId="{5B18F353-B9FE-4E26-A90E-AA45FAB23786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Общекультурные компетенции – 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базовые знания  личности, обеспечивающие вхождение в мировое пространство культуры и самоопределение в нем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D84EB-953B-4FF5-AB54-83A186F73350}" type="sibTrans" cxnId="{6A5DD22E-CDC7-4946-B9A3-0EBEC1AA5646}">
      <dgm:prSet/>
      <dgm:spPr/>
      <dgm:t>
        <a:bodyPr/>
        <a:lstStyle/>
        <a:p>
          <a:endParaRPr lang="ru-RU"/>
        </a:p>
      </dgm:t>
    </dgm:pt>
    <dgm:pt modelId="{D192163A-3C8C-4E4E-93FE-352E25FE0478}" type="parTrans" cxnId="{6A5DD22E-CDC7-4946-B9A3-0EBEC1AA5646}">
      <dgm:prSet/>
      <dgm:spPr/>
      <dgm:t>
        <a:bodyPr/>
        <a:lstStyle/>
        <a:p>
          <a:endParaRPr lang="ru-RU"/>
        </a:p>
      </dgm:t>
    </dgm:pt>
    <dgm:pt modelId="{C4A0B5D7-8438-4CD2-83BE-37B175CF8E64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Дисциплины базовой части: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история, философия, иностранный язык, культура речи, культурология, информационные технологии, физическая культура и др.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0427D-4D02-4BB3-BBFF-3A750B28BED5}" type="sibTrans" cxnId="{8DC0D8DC-E19F-496E-821D-2E6EAB40BF4D}">
      <dgm:prSet/>
      <dgm:spPr/>
      <dgm:t>
        <a:bodyPr/>
        <a:lstStyle/>
        <a:p>
          <a:endParaRPr lang="ru-RU"/>
        </a:p>
      </dgm:t>
    </dgm:pt>
    <dgm:pt modelId="{3E533257-BAF8-4467-B998-928FC87F0E93}" type="parTrans" cxnId="{8DC0D8DC-E19F-496E-821D-2E6EAB40BF4D}">
      <dgm:prSet/>
      <dgm:spPr/>
      <dgm:t>
        <a:bodyPr/>
        <a:lstStyle/>
        <a:p>
          <a:endParaRPr lang="ru-RU"/>
        </a:p>
      </dgm:t>
    </dgm:pt>
    <dgm:pt modelId="{1AB412C6-6FDE-4F9C-BBA0-3B919F65CE1E}" type="pres">
      <dgm:prSet presAssocID="{B7B25C3F-C1FF-414E-A90B-BE5D696AA86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24084B-7B73-4838-A806-0AFF14BCBDC5}" type="pres">
      <dgm:prSet presAssocID="{5B18F353-B9FE-4E26-A90E-AA45FAB23786}" presName="linNode" presStyleCnt="0"/>
      <dgm:spPr/>
    </dgm:pt>
    <dgm:pt modelId="{5050A316-9215-4C7C-A805-F7284C613007}" type="pres">
      <dgm:prSet presAssocID="{5B18F353-B9FE-4E26-A90E-AA45FAB23786}" presName="parentShp" presStyleLbl="node1" presStyleIdx="0" presStyleCnt="3" custScaleX="101183" custLinFactNeighborX="-8891" custLinFactNeighborY="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E37DB-654B-432F-AB8B-813E385263B5}" type="pres">
      <dgm:prSet presAssocID="{5B18F353-B9FE-4E26-A90E-AA45FAB23786}" presName="childShp" presStyleLbl="bgAccFollowNode1" presStyleIdx="0" presStyleCnt="3" custScaleX="117782" custScaleY="120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F36ED-4C35-4BD3-B478-0580F8984B8B}" type="pres">
      <dgm:prSet presAssocID="{61CD84EB-953B-4FF5-AB54-83A186F73350}" presName="spacing" presStyleCnt="0"/>
      <dgm:spPr/>
    </dgm:pt>
    <dgm:pt modelId="{86B4B9D6-DD79-4743-9CC7-D41F360649B1}" type="pres">
      <dgm:prSet presAssocID="{6FEE50B8-4A34-4E96-A561-3C7E901E28D7}" presName="linNode" presStyleCnt="0"/>
      <dgm:spPr/>
    </dgm:pt>
    <dgm:pt modelId="{82813C5E-8821-4420-85E1-1F63E90896A7}" type="pres">
      <dgm:prSet presAssocID="{6FEE50B8-4A34-4E96-A561-3C7E901E28D7}" presName="parentShp" presStyleLbl="node1" presStyleIdx="1" presStyleCnt="3" custScaleX="100670" custLinFactNeighborX="-11316" custLinFactNeighborY="-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99E5C-B045-4844-B0FB-78B584E2F0CD}" type="pres">
      <dgm:prSet presAssocID="{6FEE50B8-4A34-4E96-A561-3C7E901E28D7}" presName="childShp" presStyleLbl="bgAccFollowNode1" presStyleIdx="1" presStyleCnt="3" custScaleX="116489" custScaleY="126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CFE91-1A3A-4BB9-8DBA-567EEB20910F}" type="pres">
      <dgm:prSet presAssocID="{42D636F9-0AEB-4D5C-A9A2-0F9C53C1DD13}" presName="spacing" presStyleCnt="0"/>
      <dgm:spPr/>
    </dgm:pt>
    <dgm:pt modelId="{376BCD75-3DB5-4B5F-B84B-091C9E90F550}" type="pres">
      <dgm:prSet presAssocID="{9610D867-0E76-4AB7-97C8-FCD3A9BE78FE}" presName="linNode" presStyleCnt="0"/>
      <dgm:spPr/>
    </dgm:pt>
    <dgm:pt modelId="{E76492EB-18F0-4531-9D65-3C13C28F1057}" type="pres">
      <dgm:prSet presAssocID="{9610D867-0E76-4AB7-97C8-FCD3A9BE78FE}" presName="parentShp" presStyleLbl="node1" presStyleIdx="2" presStyleCnt="3" custScaleX="104021" custLinFactNeighborX="-14387" custLinFactNeighborY="-3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3BF12-0AF6-44B8-B62E-689061F793F3}" type="pres">
      <dgm:prSet presAssocID="{9610D867-0E76-4AB7-97C8-FCD3A9BE78FE}" presName="childShp" presStyleLbl="bgAccFollowNode1" presStyleIdx="2" presStyleCnt="3" custScaleX="118105" custScaleY="155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5AFC7-39AA-4AE6-886A-89D00AD60C6B}" srcId="{6FEE50B8-4A34-4E96-A561-3C7E901E28D7}" destId="{B97FE242-1728-4612-A6BB-B3ADF4E1193B}" srcOrd="0" destOrd="0" parTransId="{6929E921-9F51-4CF4-B8C3-61B7A7801589}" sibTransId="{25CB0819-DFEF-4D08-BA1C-A8CC633DB67B}"/>
    <dgm:cxn modelId="{A4A8ABD3-FCCB-4F85-B7BD-309D38D01E2B}" type="presOf" srcId="{C4A0B5D7-8438-4CD2-83BE-37B175CF8E64}" destId="{DB9E37DB-654B-432F-AB8B-813E385263B5}" srcOrd="0" destOrd="0" presId="urn:microsoft.com/office/officeart/2005/8/layout/vList6"/>
    <dgm:cxn modelId="{ADB42D76-BC2F-415D-BEBE-408A7842FFC3}" type="presOf" srcId="{5B18F353-B9FE-4E26-A90E-AA45FAB23786}" destId="{5050A316-9215-4C7C-A805-F7284C613007}" srcOrd="0" destOrd="0" presId="urn:microsoft.com/office/officeart/2005/8/layout/vList6"/>
    <dgm:cxn modelId="{0EDDB9FD-1331-4F7C-B858-3B167710E17E}" type="presOf" srcId="{B7B25C3F-C1FF-414E-A90B-BE5D696AA861}" destId="{1AB412C6-6FDE-4F9C-BBA0-3B919F65CE1E}" srcOrd="0" destOrd="0" presId="urn:microsoft.com/office/officeart/2005/8/layout/vList6"/>
    <dgm:cxn modelId="{6A5DD22E-CDC7-4946-B9A3-0EBEC1AA5646}" srcId="{B7B25C3F-C1FF-414E-A90B-BE5D696AA861}" destId="{5B18F353-B9FE-4E26-A90E-AA45FAB23786}" srcOrd="0" destOrd="0" parTransId="{D192163A-3C8C-4E4E-93FE-352E25FE0478}" sibTransId="{61CD84EB-953B-4FF5-AB54-83A186F73350}"/>
    <dgm:cxn modelId="{F31416F1-5009-4131-88AE-19FE9DE9EA3F}" srcId="{B7B25C3F-C1FF-414E-A90B-BE5D696AA861}" destId="{9610D867-0E76-4AB7-97C8-FCD3A9BE78FE}" srcOrd="2" destOrd="0" parTransId="{B6354DB7-3119-4612-8296-2149035DD6D1}" sibTransId="{9E2F581A-19B2-41E1-B365-B74C65334E9D}"/>
    <dgm:cxn modelId="{92051B8E-A3B0-4034-96CE-FA4FFE281C8E}" srcId="{9610D867-0E76-4AB7-97C8-FCD3A9BE78FE}" destId="{6D8804A7-1891-4C50-B9FB-EA33F53A10E7}" srcOrd="0" destOrd="0" parTransId="{AB46C153-C9FB-489A-A5AC-84B24B61C6F5}" sibTransId="{16E19E38-A322-48C9-A879-C5265E1A7637}"/>
    <dgm:cxn modelId="{63EBEFDD-4C61-4D21-B546-C028C061C8D5}" type="presOf" srcId="{B97FE242-1728-4612-A6BB-B3ADF4E1193B}" destId="{4B499E5C-B045-4844-B0FB-78B584E2F0CD}" srcOrd="0" destOrd="0" presId="urn:microsoft.com/office/officeart/2005/8/layout/vList6"/>
    <dgm:cxn modelId="{BD29C7E2-20FB-440A-8F43-144AF86C615D}" srcId="{B7B25C3F-C1FF-414E-A90B-BE5D696AA861}" destId="{6FEE50B8-4A34-4E96-A561-3C7E901E28D7}" srcOrd="1" destOrd="0" parTransId="{28DF26FF-CA88-43F8-B63A-4288BE1E6D87}" sibTransId="{42D636F9-0AEB-4D5C-A9A2-0F9C53C1DD13}"/>
    <dgm:cxn modelId="{8DC0D8DC-E19F-496E-821D-2E6EAB40BF4D}" srcId="{5B18F353-B9FE-4E26-A90E-AA45FAB23786}" destId="{C4A0B5D7-8438-4CD2-83BE-37B175CF8E64}" srcOrd="0" destOrd="0" parTransId="{3E533257-BAF8-4467-B998-928FC87F0E93}" sibTransId="{4710427D-4D02-4BB3-BBFF-3A750B28BED5}"/>
    <dgm:cxn modelId="{1DC0E34F-C39A-47D7-98EF-0738333FB3BC}" type="presOf" srcId="{6D8804A7-1891-4C50-B9FB-EA33F53A10E7}" destId="{16E3BF12-0AF6-44B8-B62E-689061F793F3}" srcOrd="0" destOrd="0" presId="urn:microsoft.com/office/officeart/2005/8/layout/vList6"/>
    <dgm:cxn modelId="{DB504696-D447-4333-AAAF-F5D40F8CB2D1}" type="presOf" srcId="{6FEE50B8-4A34-4E96-A561-3C7E901E28D7}" destId="{82813C5E-8821-4420-85E1-1F63E90896A7}" srcOrd="0" destOrd="0" presId="urn:microsoft.com/office/officeart/2005/8/layout/vList6"/>
    <dgm:cxn modelId="{529F003E-D910-45F5-B90D-B82E6343BBEB}" type="presOf" srcId="{9610D867-0E76-4AB7-97C8-FCD3A9BE78FE}" destId="{E76492EB-18F0-4531-9D65-3C13C28F1057}" srcOrd="0" destOrd="0" presId="urn:microsoft.com/office/officeart/2005/8/layout/vList6"/>
    <dgm:cxn modelId="{89CAA68C-8DFC-434E-B1C2-E527BCAF4919}" type="presParOf" srcId="{1AB412C6-6FDE-4F9C-BBA0-3B919F65CE1E}" destId="{A424084B-7B73-4838-A806-0AFF14BCBDC5}" srcOrd="0" destOrd="0" presId="urn:microsoft.com/office/officeart/2005/8/layout/vList6"/>
    <dgm:cxn modelId="{CB224605-D05A-4968-A848-58B635FC3CEB}" type="presParOf" srcId="{A424084B-7B73-4838-A806-0AFF14BCBDC5}" destId="{5050A316-9215-4C7C-A805-F7284C613007}" srcOrd="0" destOrd="0" presId="urn:microsoft.com/office/officeart/2005/8/layout/vList6"/>
    <dgm:cxn modelId="{9D811A22-E376-4EC1-97FF-A49B63755249}" type="presParOf" srcId="{A424084B-7B73-4838-A806-0AFF14BCBDC5}" destId="{DB9E37DB-654B-432F-AB8B-813E385263B5}" srcOrd="1" destOrd="0" presId="urn:microsoft.com/office/officeart/2005/8/layout/vList6"/>
    <dgm:cxn modelId="{56BB9701-A8AB-4192-8570-101EF2002990}" type="presParOf" srcId="{1AB412C6-6FDE-4F9C-BBA0-3B919F65CE1E}" destId="{E11F36ED-4C35-4BD3-B478-0580F8984B8B}" srcOrd="1" destOrd="0" presId="urn:microsoft.com/office/officeart/2005/8/layout/vList6"/>
    <dgm:cxn modelId="{5EA75555-BFDC-4BD8-8FF7-45C8FBC3A2AC}" type="presParOf" srcId="{1AB412C6-6FDE-4F9C-BBA0-3B919F65CE1E}" destId="{86B4B9D6-DD79-4743-9CC7-D41F360649B1}" srcOrd="2" destOrd="0" presId="urn:microsoft.com/office/officeart/2005/8/layout/vList6"/>
    <dgm:cxn modelId="{3DAE01C2-3583-44EF-99C9-073171063C20}" type="presParOf" srcId="{86B4B9D6-DD79-4743-9CC7-D41F360649B1}" destId="{82813C5E-8821-4420-85E1-1F63E90896A7}" srcOrd="0" destOrd="0" presId="urn:microsoft.com/office/officeart/2005/8/layout/vList6"/>
    <dgm:cxn modelId="{AB44F6FD-3676-4EC0-A333-0E7062FE6AF6}" type="presParOf" srcId="{86B4B9D6-DD79-4743-9CC7-D41F360649B1}" destId="{4B499E5C-B045-4844-B0FB-78B584E2F0CD}" srcOrd="1" destOrd="0" presId="urn:microsoft.com/office/officeart/2005/8/layout/vList6"/>
    <dgm:cxn modelId="{3DAE259B-0D0B-475A-BACC-7A7CAE824075}" type="presParOf" srcId="{1AB412C6-6FDE-4F9C-BBA0-3B919F65CE1E}" destId="{543CFE91-1A3A-4BB9-8DBA-567EEB20910F}" srcOrd="3" destOrd="0" presId="urn:microsoft.com/office/officeart/2005/8/layout/vList6"/>
    <dgm:cxn modelId="{6C6C851C-5CB9-44D8-A5DC-41A4446E47B3}" type="presParOf" srcId="{1AB412C6-6FDE-4F9C-BBA0-3B919F65CE1E}" destId="{376BCD75-3DB5-4B5F-B84B-091C9E90F550}" srcOrd="4" destOrd="0" presId="urn:microsoft.com/office/officeart/2005/8/layout/vList6"/>
    <dgm:cxn modelId="{37EB1B82-AE88-47D9-84A8-DC475A4A5F05}" type="presParOf" srcId="{376BCD75-3DB5-4B5F-B84B-091C9E90F550}" destId="{E76492EB-18F0-4531-9D65-3C13C28F1057}" srcOrd="0" destOrd="0" presId="urn:microsoft.com/office/officeart/2005/8/layout/vList6"/>
    <dgm:cxn modelId="{9990654F-1341-4381-9DEC-CEE8291C3F90}" type="presParOf" srcId="{376BCD75-3DB5-4B5F-B84B-091C9E90F550}" destId="{16E3BF12-0AF6-44B8-B62E-689061F793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1EFDC9-688F-401A-B5E3-2E7A4DFE4D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3F2F4-7133-46BA-AA24-C6E68DE76528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образования «Бакалавр»</a:t>
          </a: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44.03.01 «Педагогическое образование», </a:t>
          </a:r>
        </a:p>
        <a:p>
          <a:pPr>
            <a:spcAft>
              <a:spcPts val="0"/>
            </a:spcAft>
          </a:pP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 «Физическая культура»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47531-6F79-4A6B-99D8-FB9D94DEE2CA}" type="parTrans" cxnId="{7847EF9A-322F-41FF-9990-B77B3349624F}">
      <dgm:prSet/>
      <dgm:spPr/>
      <dgm:t>
        <a:bodyPr/>
        <a:lstStyle/>
        <a:p>
          <a:endParaRPr lang="ru-RU"/>
        </a:p>
      </dgm:t>
    </dgm:pt>
    <dgm:pt modelId="{D469C811-2C16-472C-B224-0C7E7FDDEDBB}" type="sibTrans" cxnId="{7847EF9A-322F-41FF-9990-B77B3349624F}">
      <dgm:prSet/>
      <dgm:spPr/>
      <dgm:t>
        <a:bodyPr/>
        <a:lstStyle/>
        <a:p>
          <a:endParaRPr lang="ru-RU"/>
        </a:p>
      </dgm:t>
    </dgm:pt>
    <dgm:pt modelId="{C003BE82-54A9-4313-9F28-8E0F77E9588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образования «Магистр»</a:t>
          </a:r>
        </a:p>
        <a:p>
          <a:pPr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49.04.01 «Физическая культура»</a:t>
          </a:r>
        </a:p>
        <a:p>
          <a:pPr>
            <a:spcAft>
              <a:spcPct val="3500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Магистерская программа «Педагогика физической культуры», «Образование в области физической культуры и спорта»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F25C3-F76C-4CFA-B898-E69357AC954A}" type="parTrans" cxnId="{50ABD60C-75F3-494E-9428-10DA812E4FE9}">
      <dgm:prSet/>
      <dgm:spPr/>
      <dgm:t>
        <a:bodyPr/>
        <a:lstStyle/>
        <a:p>
          <a:endParaRPr lang="ru-RU"/>
        </a:p>
      </dgm:t>
    </dgm:pt>
    <dgm:pt modelId="{91A2A4D3-8E61-440C-891D-976E044D37F9}" type="sibTrans" cxnId="{50ABD60C-75F3-494E-9428-10DA812E4FE9}">
      <dgm:prSet/>
      <dgm:spPr/>
      <dgm:t>
        <a:bodyPr/>
        <a:lstStyle/>
        <a:p>
          <a:endParaRPr lang="ru-RU"/>
        </a:p>
      </dgm:t>
    </dgm:pt>
    <dgm:pt modelId="{406FC38D-406A-43DD-88CE-F6963730D6E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научно-педагогических кадров в аспирантуре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13.00.04 - Теория и методика физического воспитания, спортивной тренировки, оздоровительной и адаптивной физической культуры.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3607A-6122-47DD-931F-5A96032DC9C2}" type="parTrans" cxnId="{4BACC0B6-E677-407E-B48E-8F1041C9F6CA}">
      <dgm:prSet/>
      <dgm:spPr/>
      <dgm:t>
        <a:bodyPr/>
        <a:lstStyle/>
        <a:p>
          <a:endParaRPr lang="ru-RU"/>
        </a:p>
      </dgm:t>
    </dgm:pt>
    <dgm:pt modelId="{7ECB0E64-25A6-4D3C-A4F6-BA38E2F6D38A}" type="sibTrans" cxnId="{4BACC0B6-E677-407E-B48E-8F1041C9F6CA}">
      <dgm:prSet/>
      <dgm:spPr/>
      <dgm:t>
        <a:bodyPr/>
        <a:lstStyle/>
        <a:p>
          <a:endParaRPr lang="ru-RU"/>
        </a:p>
      </dgm:t>
    </dgm:pt>
    <dgm:pt modelId="{CFC17D08-DB3D-4718-951A-710BA0DC57AC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физической культуры. Воспитатель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986C5-A103-45FD-8F4E-7E1C079562B0}" type="parTrans" cxnId="{4E78CD50-F4AC-47E5-A403-3F84D36E2D3A}">
      <dgm:prSet/>
      <dgm:spPr/>
      <dgm:t>
        <a:bodyPr/>
        <a:lstStyle/>
        <a:p>
          <a:endParaRPr lang="ru-RU"/>
        </a:p>
      </dgm:t>
    </dgm:pt>
    <dgm:pt modelId="{722B3308-ED37-4066-BCDC-28C365AFD2D5}" type="sibTrans" cxnId="{4E78CD50-F4AC-47E5-A403-3F84D36E2D3A}">
      <dgm:prSet/>
      <dgm:spPr/>
      <dgm:t>
        <a:bodyPr/>
        <a:lstStyle/>
        <a:p>
          <a:endParaRPr lang="ru-RU"/>
        </a:p>
      </dgm:t>
    </dgm:pt>
    <dgm:pt modelId="{CC73D364-360F-4B47-BB7B-3B38719DDDEB}" type="pres">
      <dgm:prSet presAssocID="{E01EFDC9-688F-401A-B5E3-2E7A4DFE4D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E4A40-E4A5-4346-B00A-3EEB1525A587}" type="pres">
      <dgm:prSet presAssocID="{6E43F2F4-7133-46BA-AA24-C6E68DE76528}" presName="comp" presStyleCnt="0"/>
      <dgm:spPr/>
    </dgm:pt>
    <dgm:pt modelId="{72176C1B-C56F-4C79-AE7E-5574CB1FCA08}" type="pres">
      <dgm:prSet presAssocID="{6E43F2F4-7133-46BA-AA24-C6E68DE76528}" presName="box" presStyleLbl="node1" presStyleIdx="0" presStyleCnt="4"/>
      <dgm:spPr/>
      <dgm:t>
        <a:bodyPr/>
        <a:lstStyle/>
        <a:p>
          <a:endParaRPr lang="ru-RU"/>
        </a:p>
      </dgm:t>
    </dgm:pt>
    <dgm:pt modelId="{C75D871D-D7A5-4AD0-9DA1-6C8628ECBEC3}" type="pres">
      <dgm:prSet presAssocID="{6E43F2F4-7133-46BA-AA24-C6E68DE76528}" presName="img" presStyleLbl="fgImgPlace1" presStyleIdx="0" presStyleCnt="4" custScaleX="97227" custScaleY="113595" custLinFactNeighborY="53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BA641B-26BA-4C7E-8C27-1DAC5ACD49D1}" type="pres">
      <dgm:prSet presAssocID="{6E43F2F4-7133-46BA-AA24-C6E68DE7652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DF140-9650-4854-96DA-12BE331897FA}" type="pres">
      <dgm:prSet presAssocID="{D469C811-2C16-472C-B224-0C7E7FDDEDBB}" presName="spacer" presStyleCnt="0"/>
      <dgm:spPr/>
    </dgm:pt>
    <dgm:pt modelId="{5D9BAACF-4DCB-4D8E-BCC5-2AA144815326}" type="pres">
      <dgm:prSet presAssocID="{C003BE82-54A9-4313-9F28-8E0F77E95884}" presName="comp" presStyleCnt="0"/>
      <dgm:spPr/>
    </dgm:pt>
    <dgm:pt modelId="{4AF2B075-DF3D-4F7F-8F58-76EC36B5E3C5}" type="pres">
      <dgm:prSet presAssocID="{C003BE82-54A9-4313-9F28-8E0F77E95884}" presName="box" presStyleLbl="node1" presStyleIdx="1" presStyleCnt="4"/>
      <dgm:spPr/>
      <dgm:t>
        <a:bodyPr/>
        <a:lstStyle/>
        <a:p>
          <a:endParaRPr lang="ru-RU"/>
        </a:p>
      </dgm:t>
    </dgm:pt>
    <dgm:pt modelId="{1EED5DED-2377-4AFD-8352-9CC9EE36705D}" type="pres">
      <dgm:prSet presAssocID="{C003BE82-54A9-4313-9F28-8E0F77E95884}" presName="img" presStyleLbl="fgImgPlace1" presStyleIdx="1" presStyleCnt="4" custScaleX="99020" custScaleY="122567" custLinFactNeighborX="637" custLinFactNeighborY="91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374BAA7-8C73-4009-937B-F3BDDDBFF6BB}" type="pres">
      <dgm:prSet presAssocID="{C003BE82-54A9-4313-9F28-8E0F77E9588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5EB4F-61E3-46F7-B479-791507D10585}" type="pres">
      <dgm:prSet presAssocID="{91A2A4D3-8E61-440C-891D-976E044D37F9}" presName="spacer" presStyleCnt="0"/>
      <dgm:spPr/>
    </dgm:pt>
    <dgm:pt modelId="{462856E4-6ABF-4FBB-AE6B-D25D7A2D160A}" type="pres">
      <dgm:prSet presAssocID="{406FC38D-406A-43DD-88CE-F6963730D6E7}" presName="comp" presStyleCnt="0"/>
      <dgm:spPr/>
    </dgm:pt>
    <dgm:pt modelId="{B7518F3F-A561-42CA-B5BD-5BD6CC667755}" type="pres">
      <dgm:prSet presAssocID="{406FC38D-406A-43DD-88CE-F6963730D6E7}" presName="box" presStyleLbl="node1" presStyleIdx="2" presStyleCnt="4" custLinFactNeighborX="241" custLinFactNeighborY="-4874"/>
      <dgm:spPr/>
      <dgm:t>
        <a:bodyPr/>
        <a:lstStyle/>
        <a:p>
          <a:endParaRPr lang="ru-RU"/>
        </a:p>
      </dgm:t>
    </dgm:pt>
    <dgm:pt modelId="{A93F3432-ABD4-4CFA-A2FE-E84442A76065}" type="pres">
      <dgm:prSet presAssocID="{406FC38D-406A-43DD-88CE-F6963730D6E7}" presName="img" presStyleLbl="fgImgPlace1" presStyleIdx="2" presStyleCnt="4" custScaleX="101568" custScaleY="1175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1B97F8E-D16C-43A3-AFDD-FB3C6C95AB60}" type="pres">
      <dgm:prSet presAssocID="{406FC38D-406A-43DD-88CE-F6963730D6E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5A6DA-9450-47A8-A091-9EE31827FED7}" type="pres">
      <dgm:prSet presAssocID="{7ECB0E64-25A6-4D3C-A4F6-BA38E2F6D38A}" presName="spacer" presStyleCnt="0"/>
      <dgm:spPr/>
    </dgm:pt>
    <dgm:pt modelId="{ABC5DF7A-146C-46D2-9B98-C1CE6AD82A1F}" type="pres">
      <dgm:prSet presAssocID="{CFC17D08-DB3D-4718-951A-710BA0DC57AC}" presName="comp" presStyleCnt="0"/>
      <dgm:spPr/>
    </dgm:pt>
    <dgm:pt modelId="{16FF6FF3-3756-49C7-8CF5-19693ACF5CC0}" type="pres">
      <dgm:prSet presAssocID="{CFC17D08-DB3D-4718-951A-710BA0DC57AC}" presName="box" presStyleLbl="node1" presStyleIdx="3" presStyleCnt="4"/>
      <dgm:spPr/>
      <dgm:t>
        <a:bodyPr/>
        <a:lstStyle/>
        <a:p>
          <a:endParaRPr lang="ru-RU"/>
        </a:p>
      </dgm:t>
    </dgm:pt>
    <dgm:pt modelId="{69F6EF82-ABCF-46DD-A2A0-A056D82273DC}" type="pres">
      <dgm:prSet presAssocID="{CFC17D08-DB3D-4718-951A-710BA0DC57AC}" presName="img" presStyleLbl="fgImgPlace1" presStyleIdx="3" presStyleCnt="4" custScaleX="104117" custScaleY="10008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A20DEAF-0119-4286-B2BF-D8BE534363D9}" type="pres">
      <dgm:prSet presAssocID="{CFC17D08-DB3D-4718-951A-710BA0DC57A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3E98E-FCF6-4CE0-AA28-464222181EEF}" type="presOf" srcId="{6E43F2F4-7133-46BA-AA24-C6E68DE76528}" destId="{F4BA641B-26BA-4C7E-8C27-1DAC5ACD49D1}" srcOrd="1" destOrd="0" presId="urn:microsoft.com/office/officeart/2005/8/layout/vList4"/>
    <dgm:cxn modelId="{F1F58711-A03B-4FAA-889D-EA427E7C7996}" type="presOf" srcId="{E01EFDC9-688F-401A-B5E3-2E7A4DFE4D08}" destId="{CC73D364-360F-4B47-BB7B-3B38719DDDEB}" srcOrd="0" destOrd="0" presId="urn:microsoft.com/office/officeart/2005/8/layout/vList4"/>
    <dgm:cxn modelId="{BE92C27D-2423-4D80-B5BD-81CFEAA4D31B}" type="presOf" srcId="{CFC17D08-DB3D-4718-951A-710BA0DC57AC}" destId="{16FF6FF3-3756-49C7-8CF5-19693ACF5CC0}" srcOrd="0" destOrd="0" presId="urn:microsoft.com/office/officeart/2005/8/layout/vList4"/>
    <dgm:cxn modelId="{F4399282-8A7C-44FE-BAB9-E8604916941E}" type="presOf" srcId="{C003BE82-54A9-4313-9F28-8E0F77E95884}" destId="{4AF2B075-DF3D-4F7F-8F58-76EC36B5E3C5}" srcOrd="0" destOrd="0" presId="urn:microsoft.com/office/officeart/2005/8/layout/vList4"/>
    <dgm:cxn modelId="{DAEFA890-3EAD-4D6E-B701-2A97CD5E875B}" type="presOf" srcId="{406FC38D-406A-43DD-88CE-F6963730D6E7}" destId="{31B97F8E-D16C-43A3-AFDD-FB3C6C95AB60}" srcOrd="1" destOrd="0" presId="urn:microsoft.com/office/officeart/2005/8/layout/vList4"/>
    <dgm:cxn modelId="{89E011C9-FD27-430E-92E3-072290C2F711}" type="presOf" srcId="{CFC17D08-DB3D-4718-951A-710BA0DC57AC}" destId="{7A20DEAF-0119-4286-B2BF-D8BE534363D9}" srcOrd="1" destOrd="0" presId="urn:microsoft.com/office/officeart/2005/8/layout/vList4"/>
    <dgm:cxn modelId="{CFCB6315-899D-45EE-8CD6-2A5BC0DB81F6}" type="presOf" srcId="{406FC38D-406A-43DD-88CE-F6963730D6E7}" destId="{B7518F3F-A561-42CA-B5BD-5BD6CC667755}" srcOrd="0" destOrd="0" presId="urn:microsoft.com/office/officeart/2005/8/layout/vList4"/>
    <dgm:cxn modelId="{50ABD60C-75F3-494E-9428-10DA812E4FE9}" srcId="{E01EFDC9-688F-401A-B5E3-2E7A4DFE4D08}" destId="{C003BE82-54A9-4313-9F28-8E0F77E95884}" srcOrd="1" destOrd="0" parTransId="{1AEF25C3-F76C-4CFA-B898-E69357AC954A}" sibTransId="{91A2A4D3-8E61-440C-891D-976E044D37F9}"/>
    <dgm:cxn modelId="{4BACC0B6-E677-407E-B48E-8F1041C9F6CA}" srcId="{E01EFDC9-688F-401A-B5E3-2E7A4DFE4D08}" destId="{406FC38D-406A-43DD-88CE-F6963730D6E7}" srcOrd="2" destOrd="0" parTransId="{A0B3607A-6122-47DD-931F-5A96032DC9C2}" sibTransId="{7ECB0E64-25A6-4D3C-A4F6-BA38E2F6D38A}"/>
    <dgm:cxn modelId="{073EFDA0-7CE2-4192-9F68-D5841E4907D9}" type="presOf" srcId="{6E43F2F4-7133-46BA-AA24-C6E68DE76528}" destId="{72176C1B-C56F-4C79-AE7E-5574CB1FCA08}" srcOrd="0" destOrd="0" presId="urn:microsoft.com/office/officeart/2005/8/layout/vList4"/>
    <dgm:cxn modelId="{47A4CB30-20EC-4328-B749-6A3921C785BE}" type="presOf" srcId="{C003BE82-54A9-4313-9F28-8E0F77E95884}" destId="{F374BAA7-8C73-4009-937B-F3BDDDBFF6BB}" srcOrd="1" destOrd="0" presId="urn:microsoft.com/office/officeart/2005/8/layout/vList4"/>
    <dgm:cxn modelId="{7847EF9A-322F-41FF-9990-B77B3349624F}" srcId="{E01EFDC9-688F-401A-B5E3-2E7A4DFE4D08}" destId="{6E43F2F4-7133-46BA-AA24-C6E68DE76528}" srcOrd="0" destOrd="0" parTransId="{3E047531-6F79-4A6B-99D8-FB9D94DEE2CA}" sibTransId="{D469C811-2C16-472C-B224-0C7E7FDDEDBB}"/>
    <dgm:cxn modelId="{4E78CD50-F4AC-47E5-A403-3F84D36E2D3A}" srcId="{E01EFDC9-688F-401A-B5E3-2E7A4DFE4D08}" destId="{CFC17D08-DB3D-4718-951A-710BA0DC57AC}" srcOrd="3" destOrd="0" parTransId="{464986C5-A103-45FD-8F4E-7E1C079562B0}" sibTransId="{722B3308-ED37-4066-BCDC-28C365AFD2D5}"/>
    <dgm:cxn modelId="{1CDAF8FD-0FB1-4D17-AF42-BCF104B01306}" type="presParOf" srcId="{CC73D364-360F-4B47-BB7B-3B38719DDDEB}" destId="{81EE4A40-E4A5-4346-B00A-3EEB1525A587}" srcOrd="0" destOrd="0" presId="urn:microsoft.com/office/officeart/2005/8/layout/vList4"/>
    <dgm:cxn modelId="{EDEC7C72-54C4-402D-94F5-A05D4162AE97}" type="presParOf" srcId="{81EE4A40-E4A5-4346-B00A-3EEB1525A587}" destId="{72176C1B-C56F-4C79-AE7E-5574CB1FCA08}" srcOrd="0" destOrd="0" presId="urn:microsoft.com/office/officeart/2005/8/layout/vList4"/>
    <dgm:cxn modelId="{6855D552-B394-441B-9AA8-86A1502F9CA7}" type="presParOf" srcId="{81EE4A40-E4A5-4346-B00A-3EEB1525A587}" destId="{C75D871D-D7A5-4AD0-9DA1-6C8628ECBEC3}" srcOrd="1" destOrd="0" presId="urn:microsoft.com/office/officeart/2005/8/layout/vList4"/>
    <dgm:cxn modelId="{80F93D36-5A02-415D-A97D-5525C5D1AAD8}" type="presParOf" srcId="{81EE4A40-E4A5-4346-B00A-3EEB1525A587}" destId="{F4BA641B-26BA-4C7E-8C27-1DAC5ACD49D1}" srcOrd="2" destOrd="0" presId="urn:microsoft.com/office/officeart/2005/8/layout/vList4"/>
    <dgm:cxn modelId="{253422BA-FBBD-4DBD-8032-886D180079A6}" type="presParOf" srcId="{CC73D364-360F-4B47-BB7B-3B38719DDDEB}" destId="{A16DF140-9650-4854-96DA-12BE331897FA}" srcOrd="1" destOrd="0" presId="urn:microsoft.com/office/officeart/2005/8/layout/vList4"/>
    <dgm:cxn modelId="{9552A62D-CC42-4AAE-9FED-5FE7D05CC7FA}" type="presParOf" srcId="{CC73D364-360F-4B47-BB7B-3B38719DDDEB}" destId="{5D9BAACF-4DCB-4D8E-BCC5-2AA144815326}" srcOrd="2" destOrd="0" presId="urn:microsoft.com/office/officeart/2005/8/layout/vList4"/>
    <dgm:cxn modelId="{AB1F3D63-1C94-49AD-B0E6-FF15D2781569}" type="presParOf" srcId="{5D9BAACF-4DCB-4D8E-BCC5-2AA144815326}" destId="{4AF2B075-DF3D-4F7F-8F58-76EC36B5E3C5}" srcOrd="0" destOrd="0" presId="urn:microsoft.com/office/officeart/2005/8/layout/vList4"/>
    <dgm:cxn modelId="{329715DD-34AA-492A-953C-BB21262BC980}" type="presParOf" srcId="{5D9BAACF-4DCB-4D8E-BCC5-2AA144815326}" destId="{1EED5DED-2377-4AFD-8352-9CC9EE36705D}" srcOrd="1" destOrd="0" presId="urn:microsoft.com/office/officeart/2005/8/layout/vList4"/>
    <dgm:cxn modelId="{367F92E0-FCF6-4439-A0D0-CCDC7554EF51}" type="presParOf" srcId="{5D9BAACF-4DCB-4D8E-BCC5-2AA144815326}" destId="{F374BAA7-8C73-4009-937B-F3BDDDBFF6BB}" srcOrd="2" destOrd="0" presId="urn:microsoft.com/office/officeart/2005/8/layout/vList4"/>
    <dgm:cxn modelId="{6EA3479B-63CC-400A-A964-86F822A3340B}" type="presParOf" srcId="{CC73D364-360F-4B47-BB7B-3B38719DDDEB}" destId="{4CF5EB4F-61E3-46F7-B479-791507D10585}" srcOrd="3" destOrd="0" presId="urn:microsoft.com/office/officeart/2005/8/layout/vList4"/>
    <dgm:cxn modelId="{A0E8C1EE-0A52-4EF5-8755-F9DD2AA2351C}" type="presParOf" srcId="{CC73D364-360F-4B47-BB7B-3B38719DDDEB}" destId="{462856E4-6ABF-4FBB-AE6B-D25D7A2D160A}" srcOrd="4" destOrd="0" presId="urn:microsoft.com/office/officeart/2005/8/layout/vList4"/>
    <dgm:cxn modelId="{7A753785-63D8-48CF-8B4A-0A37AE3FAC8E}" type="presParOf" srcId="{462856E4-6ABF-4FBB-AE6B-D25D7A2D160A}" destId="{B7518F3F-A561-42CA-B5BD-5BD6CC667755}" srcOrd="0" destOrd="0" presId="urn:microsoft.com/office/officeart/2005/8/layout/vList4"/>
    <dgm:cxn modelId="{5DBEF0F7-51E9-42D0-AD35-CF3B7280DC38}" type="presParOf" srcId="{462856E4-6ABF-4FBB-AE6B-D25D7A2D160A}" destId="{A93F3432-ABD4-4CFA-A2FE-E84442A76065}" srcOrd="1" destOrd="0" presId="urn:microsoft.com/office/officeart/2005/8/layout/vList4"/>
    <dgm:cxn modelId="{7E3485F4-9556-446F-AD41-E71F448B5332}" type="presParOf" srcId="{462856E4-6ABF-4FBB-AE6B-D25D7A2D160A}" destId="{31B97F8E-D16C-43A3-AFDD-FB3C6C95AB60}" srcOrd="2" destOrd="0" presId="urn:microsoft.com/office/officeart/2005/8/layout/vList4"/>
    <dgm:cxn modelId="{E9C3BA42-10BC-4A8E-9D4C-17247680021F}" type="presParOf" srcId="{CC73D364-360F-4B47-BB7B-3B38719DDDEB}" destId="{DA95A6DA-9450-47A8-A091-9EE31827FED7}" srcOrd="5" destOrd="0" presId="urn:microsoft.com/office/officeart/2005/8/layout/vList4"/>
    <dgm:cxn modelId="{282F74BD-3938-459D-8A99-AD128D3A234D}" type="presParOf" srcId="{CC73D364-360F-4B47-BB7B-3B38719DDDEB}" destId="{ABC5DF7A-146C-46D2-9B98-C1CE6AD82A1F}" srcOrd="6" destOrd="0" presId="urn:microsoft.com/office/officeart/2005/8/layout/vList4"/>
    <dgm:cxn modelId="{882C1238-B99F-485D-A79E-8629923E7CB4}" type="presParOf" srcId="{ABC5DF7A-146C-46D2-9B98-C1CE6AD82A1F}" destId="{16FF6FF3-3756-49C7-8CF5-19693ACF5CC0}" srcOrd="0" destOrd="0" presId="urn:microsoft.com/office/officeart/2005/8/layout/vList4"/>
    <dgm:cxn modelId="{784A02A2-0276-44B9-B091-0024F2B10263}" type="presParOf" srcId="{ABC5DF7A-146C-46D2-9B98-C1CE6AD82A1F}" destId="{69F6EF82-ABCF-46DD-A2A0-A056D82273DC}" srcOrd="1" destOrd="0" presId="urn:microsoft.com/office/officeart/2005/8/layout/vList4"/>
    <dgm:cxn modelId="{E3214F84-925C-42EC-A1B0-57774CDF038C}" type="presParOf" srcId="{ABC5DF7A-146C-46D2-9B98-C1CE6AD82A1F}" destId="{7A20DEAF-0119-4286-B2BF-D8BE534363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6B92F-81D3-4EFA-8C53-E72E97ED85E1}">
      <dsp:nvSpPr>
        <dsp:cNvPr id="0" name=""/>
        <dsp:cNvSpPr/>
      </dsp:nvSpPr>
      <dsp:spPr>
        <a:xfrm>
          <a:off x="0" y="0"/>
          <a:ext cx="10866119" cy="174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Систематическим – обучение без длительных перерывов;</a:t>
          </a:r>
          <a:endParaRPr lang="ru-RU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Круглые столы,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Конференции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семинары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 опытом с коллегами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литературы и интернет-источников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050" y="0"/>
        <a:ext cx="8518069" cy="1748269"/>
      </dsp:txXfrm>
    </dsp:sp>
    <dsp:sp modelId="{ABF20D61-8CB1-49C3-9EF3-099F8F03F3A4}">
      <dsp:nvSpPr>
        <dsp:cNvPr id="0" name=""/>
        <dsp:cNvSpPr/>
      </dsp:nvSpPr>
      <dsp:spPr>
        <a:xfrm>
          <a:off x="174826" y="174826"/>
          <a:ext cx="2173224" cy="1398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ADEB2-6942-4F1D-926A-0F6C84759A5C}">
      <dsp:nvSpPr>
        <dsp:cNvPr id="0" name=""/>
        <dsp:cNvSpPr/>
      </dsp:nvSpPr>
      <dsp:spPr>
        <a:xfrm>
          <a:off x="0" y="1948026"/>
          <a:ext cx="10866119" cy="174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Периодическим – регулярное обучение через </a:t>
          </a:r>
          <a:r>
            <a:rPr lang="ru-RU" sz="1700" b="0" i="0" kern="1200" dirty="0" smtClean="0"/>
            <a:t>длительные </a:t>
          </a:r>
          <a:r>
            <a:rPr lang="ru-RU" sz="1700" b="0" i="0" kern="1200" dirty="0" smtClean="0"/>
            <a:t>промежутки времени или перерывы, обусловленные особенностями производственной деятельности</a:t>
          </a:r>
          <a:endParaRPr lang="ru-RU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курсы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050" y="1948026"/>
        <a:ext cx="8518069" cy="1748269"/>
      </dsp:txXfrm>
    </dsp:sp>
    <dsp:sp modelId="{339F431D-C1D0-412D-8680-AAF1CD5AED2E}">
      <dsp:nvSpPr>
        <dsp:cNvPr id="0" name=""/>
        <dsp:cNvSpPr/>
      </dsp:nvSpPr>
      <dsp:spPr>
        <a:xfrm>
          <a:off x="174826" y="2097923"/>
          <a:ext cx="2173224" cy="1398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C49FD-6206-495C-B39F-83D90F99B9D0}">
      <dsp:nvSpPr>
        <dsp:cNvPr id="0" name=""/>
        <dsp:cNvSpPr/>
      </dsp:nvSpPr>
      <dsp:spPr>
        <a:xfrm>
          <a:off x="0" y="3846193"/>
          <a:ext cx="10866119" cy="1748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Эпизодическим – обучение по необходимости, в связи с изменением места работы (социального статуса), а также для удовлетворения личных потребностей личностного роста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дополнительного высшего образования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050" y="3846193"/>
        <a:ext cx="8518069" cy="1748269"/>
      </dsp:txXfrm>
    </dsp:sp>
    <dsp:sp modelId="{D1AA56E7-515B-4A72-84AA-319B5E11565B}">
      <dsp:nvSpPr>
        <dsp:cNvPr id="0" name=""/>
        <dsp:cNvSpPr/>
      </dsp:nvSpPr>
      <dsp:spPr>
        <a:xfrm>
          <a:off x="174826" y="4021020"/>
          <a:ext cx="2173224" cy="13986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E37DB-654B-432F-AB8B-813E385263B5}">
      <dsp:nvSpPr>
        <dsp:cNvPr id="0" name=""/>
        <dsp:cNvSpPr/>
      </dsp:nvSpPr>
      <dsp:spPr>
        <a:xfrm>
          <a:off x="4318856" y="332"/>
          <a:ext cx="7527115" cy="16082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Дисциплины базовой части: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история, философия, иностранный язык, культура речи, культурология, информационные технологии, физическая культура и др.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8856" y="201362"/>
        <a:ext cx="6924026" cy="1206177"/>
      </dsp:txXfrm>
    </dsp:sp>
    <dsp:sp modelId="{5050A316-9215-4C7C-A805-F7284C613007}">
      <dsp:nvSpPr>
        <dsp:cNvPr id="0" name=""/>
        <dsp:cNvSpPr/>
      </dsp:nvSpPr>
      <dsp:spPr>
        <a:xfrm>
          <a:off x="0" y="138086"/>
          <a:ext cx="4310880" cy="13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Общекультурные компетенции – </a:t>
          </a:r>
          <a:r>
            <a:rPr lang="ru-RU" sz="17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базовые знания  личности, обеспечивающие вхождение в мировое пространство культуры и самоопределение в нем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20" y="203206"/>
        <a:ext cx="4180640" cy="1203743"/>
      </dsp:txXfrm>
    </dsp:sp>
    <dsp:sp modelId="{4B499E5C-B045-4844-B0FB-78B584E2F0CD}">
      <dsp:nvSpPr>
        <dsp:cNvPr id="0" name=""/>
        <dsp:cNvSpPr/>
      </dsp:nvSpPr>
      <dsp:spPr>
        <a:xfrm>
          <a:off x="4333984" y="1741967"/>
          <a:ext cx="7516488" cy="16868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Дисциплины: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педагогика физической культуры, теория и методика физического воспитания, история физической культуры и спорта, физиология, анатомия, психология физической культуры и спорта (метапредметность педагогики физической культуры и спорта)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984" y="1952825"/>
        <a:ext cx="6883915" cy="1265146"/>
      </dsp:txXfrm>
    </dsp:sp>
    <dsp:sp modelId="{82813C5E-8821-4420-85E1-1F63E90896A7}">
      <dsp:nvSpPr>
        <dsp:cNvPr id="0" name=""/>
        <dsp:cNvSpPr/>
      </dsp:nvSpPr>
      <dsp:spPr>
        <a:xfrm>
          <a:off x="0" y="1878414"/>
          <a:ext cx="4330508" cy="13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Общепрофессиональные компетенции –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связаны с овладением необходимым набором теоретических и практических знаний и умений, необходимых для выполнения педагогической деятельности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20" y="1943534"/>
        <a:ext cx="4200268" cy="1203743"/>
      </dsp:txXfrm>
    </dsp:sp>
    <dsp:sp modelId="{16E3BF12-0AF6-44B8-B62E-689061F793F3}">
      <dsp:nvSpPr>
        <dsp:cNvPr id="0" name=""/>
        <dsp:cNvSpPr/>
      </dsp:nvSpPr>
      <dsp:spPr>
        <a:xfrm>
          <a:off x="4386095" y="3562228"/>
          <a:ext cx="7464900" cy="2076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Дисциплины, формируемые участниками образовательных отношений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теория и методика преподавания предмета физическая культура, теория и методика преподавания видов спорта, основы вожатской деятельности,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детей в условиях инклюзивного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образования, методика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подготовки школьников к участию в олимпиаде по физической культуре, имидж педагога физической культуры, практики и др.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6095" y="3821758"/>
        <a:ext cx="6686311" cy="1557178"/>
      </dsp:txXfrm>
    </dsp:sp>
    <dsp:sp modelId="{E76492EB-18F0-4531-9D65-3C13C28F1057}">
      <dsp:nvSpPr>
        <dsp:cNvPr id="0" name=""/>
        <dsp:cNvSpPr/>
      </dsp:nvSpPr>
      <dsp:spPr>
        <a:xfrm>
          <a:off x="0" y="3883371"/>
          <a:ext cx="4383141" cy="133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компетенции –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конкретные знания и умения, необходимые для выполнения педагогической деятельности в сфере физической культуры и спорта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20" y="3948491"/>
        <a:ext cx="4252901" cy="1203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76C1B-C56F-4C79-AE7E-5574CB1FCA08}">
      <dsp:nvSpPr>
        <dsp:cNvPr id="0" name=""/>
        <dsp:cNvSpPr/>
      </dsp:nvSpPr>
      <dsp:spPr>
        <a:xfrm>
          <a:off x="0" y="0"/>
          <a:ext cx="7474527" cy="116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образования «Бакалавр»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44.03.01 «Педагогическое образование»,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направленность «Физическая культура»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1402" y="0"/>
        <a:ext cx="5863124" cy="1164971"/>
      </dsp:txXfrm>
    </dsp:sp>
    <dsp:sp modelId="{C75D871D-D7A5-4AD0-9DA1-6C8628ECBEC3}">
      <dsp:nvSpPr>
        <dsp:cNvPr id="0" name=""/>
        <dsp:cNvSpPr/>
      </dsp:nvSpPr>
      <dsp:spPr>
        <a:xfrm>
          <a:off x="137224" y="103025"/>
          <a:ext cx="1453451" cy="10586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2B075-DF3D-4F7F-8F58-76EC36B5E3C5}">
      <dsp:nvSpPr>
        <dsp:cNvPr id="0" name=""/>
        <dsp:cNvSpPr/>
      </dsp:nvSpPr>
      <dsp:spPr>
        <a:xfrm>
          <a:off x="0" y="1281468"/>
          <a:ext cx="7474527" cy="116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образования «Магистр»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49.04.01 «Физическая культура»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Магистерская программа «Педагогика физической культуры», «Образование в области физической культуры и спорта»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1402" y="1281468"/>
        <a:ext cx="5863124" cy="1164971"/>
      </dsp:txXfrm>
    </dsp:sp>
    <dsp:sp modelId="{1EED5DED-2377-4AFD-8352-9CC9EE36705D}">
      <dsp:nvSpPr>
        <dsp:cNvPr id="0" name=""/>
        <dsp:cNvSpPr/>
      </dsp:nvSpPr>
      <dsp:spPr>
        <a:xfrm>
          <a:off x="133344" y="1378529"/>
          <a:ext cx="1480255" cy="11422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18F3F-A561-42CA-B5BD-5BD6CC667755}">
      <dsp:nvSpPr>
        <dsp:cNvPr id="0" name=""/>
        <dsp:cNvSpPr/>
      </dsp:nvSpPr>
      <dsp:spPr>
        <a:xfrm>
          <a:off x="0" y="2506156"/>
          <a:ext cx="7474527" cy="116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научно-педагогических кадров в аспирантуре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13.00.04 - Теория и методика физического воспитания, спортивной тренировки, оздоровительной и адаптивной физической культуры.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1402" y="2506156"/>
        <a:ext cx="5863124" cy="1164971"/>
      </dsp:txXfrm>
    </dsp:sp>
    <dsp:sp modelId="{A93F3432-ABD4-4CFA-A2FE-E84442A76065}">
      <dsp:nvSpPr>
        <dsp:cNvPr id="0" name=""/>
        <dsp:cNvSpPr/>
      </dsp:nvSpPr>
      <dsp:spPr>
        <a:xfrm>
          <a:off x="104777" y="2597728"/>
          <a:ext cx="1518345" cy="10953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F6FF3-3756-49C7-8CF5-19693ACF5CC0}">
      <dsp:nvSpPr>
        <dsp:cNvPr id="0" name=""/>
        <dsp:cNvSpPr/>
      </dsp:nvSpPr>
      <dsp:spPr>
        <a:xfrm>
          <a:off x="0" y="3844406"/>
          <a:ext cx="7474527" cy="116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 физической культуры. Воспитатель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1402" y="3844406"/>
        <a:ext cx="5863124" cy="1164971"/>
      </dsp:txXfrm>
    </dsp:sp>
    <dsp:sp modelId="{69F6EF82-ABCF-46DD-A2A0-A056D82273DC}">
      <dsp:nvSpPr>
        <dsp:cNvPr id="0" name=""/>
        <dsp:cNvSpPr/>
      </dsp:nvSpPr>
      <dsp:spPr>
        <a:xfrm>
          <a:off x="85724" y="3960530"/>
          <a:ext cx="1556450" cy="9327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3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9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4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0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2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5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7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8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C6FCF-7EB1-4813-9174-BBDFCB5AA26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5DE0-7E6D-416A-815F-7798B5FE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7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04603"/>
            <a:ext cx="9144000" cy="269332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непрерывного профессионального образования учителей физической культуры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799" y="5095700"/>
            <a:ext cx="8531629" cy="105987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Викторовна Левченкова – </a:t>
            </a:r>
          </a:p>
          <a:p>
            <a:pPr algn="just">
              <a:spcBef>
                <a:spcPts val="0"/>
              </a:spcBef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педагогических наук, </a:t>
            </a:r>
          </a:p>
          <a:p>
            <a:pPr algn="just">
              <a:spcBef>
                <a:spcPts val="0"/>
              </a:spcBef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 кафедры педагогики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РГУФКСМиТ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3" y="160598"/>
            <a:ext cx="1707028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образование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71" y="1690689"/>
            <a:ext cx="10589029" cy="4486274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			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постоянное повышение уровня компетентности,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связанного с приобретением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знаний и опыта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профессиональной деятельности;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обновление знаний и опыта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выполнения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на заданном уровне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9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232756"/>
            <a:ext cx="10979727" cy="623455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86359"/>
              </p:ext>
            </p:extLst>
          </p:nvPr>
        </p:nvGraphicFramePr>
        <p:xfrm>
          <a:off x="838200" y="1039092"/>
          <a:ext cx="10866120" cy="559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41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90909" cy="782031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Зачем осуществлять непрерывное профессиональное образование?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986741"/>
            <a:ext cx="10741429" cy="43143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образовательных стандартов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социальных условий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контингента обучающихся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теоретической и методической базы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новых видов и технологий физического воспитания детей и подростков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3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06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8186"/>
            <a:ext cx="10515600" cy="51687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008186"/>
            <a:ext cx="10515600" cy="1148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44.03.01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«Педагогическое образование»,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2342906"/>
            <a:ext cx="4261337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профессиональной деятельности выпускников: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40062" y="2342906"/>
            <a:ext cx="4413738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профессиональной деятельности: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40062" y="3491217"/>
            <a:ext cx="4413738" cy="245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Культурно-просветительская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3538415"/>
            <a:ext cx="4261337" cy="24046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84401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1354"/>
            <a:ext cx="10515600" cy="66821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281516"/>
              </p:ext>
            </p:extLst>
          </p:nvPr>
        </p:nvGraphicFramePr>
        <p:xfrm>
          <a:off x="232756" y="949570"/>
          <a:ext cx="11853949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67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5372"/>
            <a:ext cx="10515600" cy="10231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образование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361325"/>
              </p:ext>
            </p:extLst>
          </p:nvPr>
        </p:nvGraphicFramePr>
        <p:xfrm>
          <a:off x="847725" y="1288471"/>
          <a:ext cx="7474527" cy="501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11243" y="1288473"/>
            <a:ext cx="2223482" cy="501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квалификации, семинары,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конференции, круглые 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0450640" y="1288472"/>
            <a:ext cx="484632" cy="50123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6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4300" y="571500"/>
            <a:ext cx="9725025" cy="4991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  <a:endParaRPr lang="ru-RU" sz="96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3467100"/>
            <a:ext cx="63341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52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429</Words>
  <Application>Microsoft Office PowerPoint</Application>
  <PresentationFormat>Широкоэкранный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Современные тенденции непрерывного профессионального образования учителей физической культуры</vt:lpstr>
      <vt:lpstr>Непрерывное профессиональное образование</vt:lpstr>
      <vt:lpstr>Непрерывное профессиональное образование может быть:</vt:lpstr>
      <vt:lpstr>Зачем осуществлять непрерывное профессиональное образование?</vt:lpstr>
      <vt:lpstr>Профессиональное образование</vt:lpstr>
      <vt:lpstr>Профессиональное образование</vt:lpstr>
      <vt:lpstr>Непрерывное профессиональное образование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тенденции непрерывного профессионального образования учителей физической культуры</dc:title>
  <dc:creator>user</dc:creator>
  <cp:lastModifiedBy>Tatiana</cp:lastModifiedBy>
  <cp:revision>34</cp:revision>
  <dcterms:created xsi:type="dcterms:W3CDTF">2019-12-09T09:05:36Z</dcterms:created>
  <dcterms:modified xsi:type="dcterms:W3CDTF">2019-12-11T05:20:01Z</dcterms:modified>
</cp:coreProperties>
</file>